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9" r:id="rId3"/>
    <p:sldId id="288" r:id="rId4"/>
    <p:sldId id="290" r:id="rId5"/>
    <p:sldId id="287" r:id="rId6"/>
    <p:sldId id="291" r:id="rId7"/>
    <p:sldId id="292" r:id="rId8"/>
    <p:sldId id="293" r:id="rId9"/>
    <p:sldId id="295" r:id="rId10"/>
    <p:sldId id="299" r:id="rId11"/>
    <p:sldId id="294" r:id="rId12"/>
    <p:sldId id="296" r:id="rId13"/>
    <p:sldId id="297" r:id="rId14"/>
    <p:sldId id="298" r:id="rId15"/>
    <p:sldId id="28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FF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39" autoAdjust="0"/>
  </p:normalViewPr>
  <p:slideViewPr>
    <p:cSldViewPr>
      <p:cViewPr>
        <p:scale>
          <a:sx n="70" d="100"/>
          <a:sy n="70" d="100"/>
        </p:scale>
        <p:origin x="-1810" y="-43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619679-2AD5-4645-A135-35640CFB8ECB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CADFF3-B485-4B4F-BDF8-55FB9BEB3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140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E9FCFD-46E2-4309-8359-258E893433BA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94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Your line depends on what is next.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Slow-in/fast-out</a:t>
            </a:r>
            <a:r>
              <a:rPr lang="en-US" altLang="en-US" baseline="0" dirty="0" smtClean="0"/>
              <a:t> wins; the longer the straight, the more it wins. Talk a bit about data acquisition.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Ask around, see if I can get some answers. If they know this one, then ask about T3, T4, T6, T8, etc.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Turn by turn walkthrough</a:t>
            </a:r>
            <a:r>
              <a:rPr lang="en-US" altLang="en-US" baseline="0" dirty="0" smtClean="0"/>
              <a:t> of visual cues for turn-in, talk about different kinds of visual cues, permanent and temporary</a:t>
            </a:r>
            <a:r>
              <a:rPr lang="en-US" altLang="en-US" baseline="0" smtClean="0"/>
              <a:t>, talk about </a:t>
            </a:r>
            <a:r>
              <a:rPr lang="en-US" altLang="en-US" baseline="0" dirty="0" smtClean="0"/>
              <a:t>walking the track.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1888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4325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6763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39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11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83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55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3FEC970-D7D0-45D8-9403-F949711F38E7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988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1888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4325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6763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39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11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83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55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84CDD74-2342-4DD2-8A9E-D499B8240173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200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3E08EC9-ABFA-42DA-921C-2C1860278BB3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8496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900" dirty="0" smtClean="0"/>
              <a:t>-We’re not racing, that’s just what</a:t>
            </a:r>
            <a:r>
              <a:rPr lang="en-US" altLang="en-US" sz="900" baseline="0" dirty="0" smtClean="0"/>
              <a:t> it’s called</a:t>
            </a:r>
          </a:p>
          <a:p>
            <a:r>
              <a:rPr lang="en-US" altLang="en-US" sz="900" baseline="0" dirty="0" smtClean="0"/>
              <a:t>-Straight lines are faster than turns</a:t>
            </a:r>
          </a:p>
          <a:p>
            <a:r>
              <a:rPr lang="en-US" altLang="en-US" sz="900" baseline="0" dirty="0" smtClean="0"/>
              <a:t>	carrying speed in corner, minimizing severity of turn</a:t>
            </a:r>
          </a:p>
          <a:p>
            <a:r>
              <a:rPr lang="en-US" altLang="en-US" sz="900" baseline="0" dirty="0" smtClean="0"/>
              <a:t>-This is a geometric line. It may not be the best line, which can depend on a number of factors, car, driver, conditions, strategy, etc. Check with instructors, look at what others are doing, try different lines.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3E08EC9-ABFA-42DA-921C-2C1860278BB3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6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Overview slide, specific scenarios covered on</a:t>
            </a:r>
            <a:r>
              <a:rPr lang="en-US" altLang="en-US" baseline="0" dirty="0" smtClean="0"/>
              <a:t> subsequent</a:t>
            </a:r>
            <a:r>
              <a:rPr lang="en-US" altLang="en-US" dirty="0" smtClean="0"/>
              <a:t> slides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Carry a lot of speed in, then</a:t>
            </a:r>
            <a:r>
              <a:rPr lang="en-US" altLang="en-US" baseline="0" dirty="0" smtClean="0"/>
              <a:t> run out of track, have to slow/scrub to make turn, </a:t>
            </a:r>
            <a:r>
              <a:rPr lang="en-US" altLang="en-US" baseline="0" smtClean="0"/>
              <a:t>“fast-in/slow-out”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May</a:t>
            </a:r>
            <a:r>
              <a:rPr lang="en-US" altLang="en-US" baseline="0" dirty="0" smtClean="0"/>
              <a:t> h</a:t>
            </a:r>
            <a:r>
              <a:rPr lang="en-US" altLang="en-US" dirty="0" smtClean="0"/>
              <a:t>ave to slow/scrub to make the turn-in, doesn’t carry</a:t>
            </a:r>
            <a:r>
              <a:rPr lang="en-US" altLang="en-US" baseline="0" dirty="0" smtClean="0"/>
              <a:t> much speed,</a:t>
            </a:r>
            <a:r>
              <a:rPr lang="en-US" altLang="en-US" dirty="0" smtClean="0"/>
              <a:t> miss the apex, can feel fast because</a:t>
            </a:r>
            <a:r>
              <a:rPr lang="en-US" altLang="en-US" baseline="0" dirty="0" smtClean="0"/>
              <a:t> you are on throttle early, but noise does not equal speed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More subtle difference, but line is curved more sharply than geometric line, so carries less speed. Can happen if driver</a:t>
            </a:r>
            <a:r>
              <a:rPr lang="en-US" altLang="en-US" baseline="0" dirty="0" smtClean="0"/>
              <a:t> is looking ahead (which is good), but not </a:t>
            </a:r>
            <a:r>
              <a:rPr lang="en-US" altLang="en-US" baseline="0" dirty="0" err="1" smtClean="0"/>
              <a:t>situationally</a:t>
            </a:r>
            <a:r>
              <a:rPr lang="en-US" altLang="en-US" baseline="0" dirty="0" smtClean="0"/>
              <a:t> aware of where they are on track (which is not so good).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Slow-in,</a:t>
            </a:r>
            <a:r>
              <a:rPr lang="en-US" altLang="en-US" baseline="0" dirty="0" smtClean="0"/>
              <a:t> fast-out. May be faster, especially in higher-powered cars. Will require weight-transfer skills (trail braking) to maintain entry speed. Discuss risk/reward of trail braking (reinforce that students always consult their in-car instructor before trying anything). Will be harder on tires, brakes, engine.</a:t>
            </a: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FCA435-D1E1-4570-A762-EE0C08B34858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8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DC8625A2-7099-4EB1-9273-AA4C965706A3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CC3A0524-A843-4ED1-B342-E1355934A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60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8825-85FF-4E9D-BEA8-600D36FF0978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CBBB-8A38-4081-9A9A-0C8A45725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3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A56E-42B9-424E-9B65-15247D40988C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5A0AD-D4D5-4E4A-8139-3D1FA626F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7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9505-30D2-4E38-9094-1D37F22B94C8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32AA7-38A4-42A0-BBEA-B960E1B86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70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66DE-74A7-4F76-B677-35004B8E30BC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D62C7-E81D-4FE4-B31A-5F252377D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3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D807-F9C7-4038-ACA8-6AC7C83422B4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0F9B9-1EB3-4040-BE75-ADD7DCE57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6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D72C-DC44-4381-8BA3-40D5BFA675B9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01AA8-D96E-4D4D-8C58-E7CD77048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2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02A5-103F-4402-94BB-B7415E102348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CC28-9B0F-4D06-8E5D-7B970F7F8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9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7CE8-D233-4DD6-9D9C-015CC3FB1289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87C4-3535-4317-999E-F0F1C5D4B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7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44D1-CB0B-49B3-8EBB-32F596EB3432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D63F0-CFE0-4CC4-9CF2-AC96A0C1F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9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C96A-B6E2-4A09-A2A8-2C07579B7C5E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45E81-7793-42EB-B2FB-95881E3D3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1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73A7-F819-49A2-8DEA-9316A63788CA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73A13-C071-4DB7-B053-0E064EFFB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5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1EB137-D3D4-4AE1-BB07-9C7B3730102C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674D616F-8574-4851-A2E7-4B85310CE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BFBFB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BFBFB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1219200"/>
            <a:ext cx="767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/>
          </p:cNvSpPr>
          <p:nvPr/>
        </p:nvSpPr>
        <p:spPr bwMode="auto">
          <a:xfrm>
            <a:off x="381000" y="3429000"/>
            <a:ext cx="8610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rgbClr val="BFBFBF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rgbClr val="BFBFBF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BFBFBF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b="1" dirty="0" smtClean="0">
                <a:solidFill>
                  <a:srgbClr val="D9D9D9"/>
                </a:solidFill>
              </a:rPr>
              <a:t>Roger </a:t>
            </a:r>
            <a:r>
              <a:rPr lang="en-US" altLang="en-US" sz="5400" b="1" dirty="0" err="1" smtClean="0">
                <a:solidFill>
                  <a:srgbClr val="D9D9D9"/>
                </a:solidFill>
              </a:rPr>
              <a:t>McDaniels</a:t>
            </a:r>
            <a:endParaRPr lang="en-US" altLang="en-US" sz="5400" b="1" dirty="0">
              <a:solidFill>
                <a:srgbClr val="D9D9D9"/>
              </a:solidFill>
            </a:endParaRPr>
          </a:p>
          <a:p>
            <a:pPr eaLnBrk="1" hangingPunct="1"/>
            <a:r>
              <a:rPr lang="en-US" altLang="en-US" sz="4000" dirty="0" smtClean="0">
                <a:solidFill>
                  <a:srgbClr val="D9D9D9"/>
                </a:solidFill>
              </a:rPr>
              <a:t>Session 4  – Green/Yellow Group</a:t>
            </a:r>
            <a:endParaRPr lang="en-US" altLang="en-US" sz="40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It Depends</a:t>
            </a:r>
            <a:endParaRPr lang="en-US" altLang="en-US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41351"/>
            <a:ext cx="6781800" cy="62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3200" dirty="0" smtClean="0"/>
              <a:t>The turn before the straight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" y="640080"/>
            <a:ext cx="800862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r>
              <a:rPr lang="en-US" altLang="en-US" sz="9600" dirty="0" smtClean="0"/>
              <a:t>Where do you turn in for T1?</a:t>
            </a:r>
          </a:p>
        </p:txBody>
      </p:sp>
    </p:spTree>
    <p:extLst>
      <p:ext uri="{BB962C8B-B14F-4D97-AF65-F5344CB8AC3E}">
        <p14:creationId xmlns:p14="http://schemas.microsoft.com/office/powerpoint/2010/main" val="39553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6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Final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/>
              <a:t>Everybody understand?</a:t>
            </a:r>
          </a:p>
          <a:p>
            <a:pPr eaLnBrk="1" hangingPunct="1"/>
            <a:r>
              <a:rPr lang="en-US" altLang="en-US" sz="5400" dirty="0" smtClean="0"/>
              <a:t>Be safe, have fun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Any questions?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Next class: 12:00</a:t>
            </a:r>
          </a:p>
        </p:txBody>
      </p:sp>
    </p:spTree>
    <p:extLst>
      <p:ext uri="{BB962C8B-B14F-4D97-AF65-F5344CB8AC3E}">
        <p14:creationId xmlns:p14="http://schemas.microsoft.com/office/powerpoint/2010/main" val="1636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5" descr="vir_uph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HPDE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124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4102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8" descr="AAE_logo_new_0223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743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98120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1" descr="Competition-Cages-Graph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2362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FandS_Logo_THSCC_2011v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5176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Hart_Investment_bas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3276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33623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8" descr="r&amp;j_newsletter_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9" descr="Email_Newsletter_head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35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8288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2050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24" descr="tidewaterz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695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WordArt 25"/>
          <p:cNvSpPr>
            <a:spLocks noChangeArrowheads="1" noChangeShapeType="1" noTextEdit="1"/>
          </p:cNvSpPr>
          <p:nvPr/>
        </p:nvSpPr>
        <p:spPr bwMode="auto">
          <a:xfrm rot="225188">
            <a:off x="3424238" y="4763"/>
            <a:ext cx="5565775" cy="1279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Std"/>
              </a:rPr>
              <a:t>Thank You Sponsors!</a:t>
            </a:r>
          </a:p>
        </p:txBody>
      </p:sp>
    </p:spTree>
    <p:extLst>
      <p:ext uri="{BB962C8B-B14F-4D97-AF65-F5344CB8AC3E}">
        <p14:creationId xmlns:p14="http://schemas.microsoft.com/office/powerpoint/2010/main" val="9856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Weekend Classroom Agenda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Session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You, your weekend and your goals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Session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Understeer &amp; oversteer - Theory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Session 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Understeer </a:t>
            </a:r>
            <a:r>
              <a:rPr lang="en-US" altLang="en-US" sz="2600" dirty="0"/>
              <a:t>&amp; </a:t>
            </a:r>
            <a:r>
              <a:rPr lang="en-US" altLang="en-US" sz="2600" dirty="0" smtClean="0"/>
              <a:t>oversteer </a:t>
            </a:r>
            <a:r>
              <a:rPr lang="en-US" altLang="en-US" sz="2600" dirty="0"/>
              <a:t>- </a:t>
            </a:r>
            <a:r>
              <a:rPr lang="en-US" altLang="en-US" sz="2600" dirty="0" smtClean="0"/>
              <a:t>Practice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u="sng" dirty="0" smtClean="0"/>
              <a:t>Session 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Visual Cues</a:t>
            </a:r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Session 5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On track exercise review and discussion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Session 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/>
              <a:t>You, your weekend and your </a:t>
            </a:r>
            <a:r>
              <a:rPr lang="en-US" altLang="en-US" sz="2600" dirty="0" smtClean="0"/>
              <a:t>goals review</a:t>
            </a:r>
          </a:p>
        </p:txBody>
      </p:sp>
    </p:spTree>
    <p:extLst>
      <p:ext uri="{BB962C8B-B14F-4D97-AF65-F5344CB8AC3E}">
        <p14:creationId xmlns:p14="http://schemas.microsoft.com/office/powerpoint/2010/main" val="16643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762000" y="1088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Why Are You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4800" dirty="0" smtClean="0"/>
              <a:t>Precise and Consistent</a:t>
            </a:r>
          </a:p>
          <a:p>
            <a:pPr lvl="1"/>
            <a:r>
              <a:rPr lang="en-US" altLang="en-US" sz="4400" dirty="0" smtClean="0"/>
              <a:t>Improve Control</a:t>
            </a:r>
          </a:p>
          <a:p>
            <a:pPr lvl="2"/>
            <a:r>
              <a:rPr lang="en-US" altLang="en-US" sz="4000" dirty="0" smtClean="0"/>
              <a:t>Increase Confidence</a:t>
            </a:r>
          </a:p>
          <a:p>
            <a:pPr lvl="3"/>
            <a:r>
              <a:rPr lang="en-US" altLang="en-US" sz="3600" dirty="0" smtClean="0"/>
              <a:t>Safety</a:t>
            </a:r>
          </a:p>
          <a:p>
            <a:pPr lvl="3"/>
            <a:r>
              <a:rPr lang="en-US" altLang="en-US" sz="3600" dirty="0" smtClean="0"/>
              <a:t>Fun</a:t>
            </a:r>
          </a:p>
          <a:p>
            <a:pPr lvl="3"/>
            <a:r>
              <a:rPr lang="en-US" altLang="en-US" sz="3600" dirty="0" smtClean="0"/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394120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6" uiExpand="1" build="p"/>
      <p:bldP spid="3" grpId="7" uiExpand="1" build="p"/>
      <p:bldP spid="3" grpId="8" uiExpand="1" build="p"/>
      <p:bldP spid="3" grpId="9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762000" y="1088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The Racing Line – Why?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555146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dirty="0" smtClean="0"/>
              <a:t>What happens when we get it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752600"/>
            <a:ext cx="8229600" cy="4191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Turn in too early (common with less experienced drivers)?</a:t>
            </a:r>
          </a:p>
          <a:p>
            <a:r>
              <a:rPr lang="en-US" altLang="en-US" dirty="0" smtClean="0"/>
              <a:t>Turn in too late?</a:t>
            </a:r>
          </a:p>
          <a:p>
            <a:r>
              <a:rPr lang="en-US" altLang="en-US" dirty="0" smtClean="0"/>
              <a:t>Not at track edge for turn-in (too common, even in advanced groups)?</a:t>
            </a:r>
          </a:p>
          <a:p>
            <a:r>
              <a:rPr lang="en-US" altLang="en-US" dirty="0" err="1" smtClean="0"/>
              <a:t>Apexing</a:t>
            </a:r>
            <a:r>
              <a:rPr lang="en-US" altLang="en-US" dirty="0" smtClean="0"/>
              <a:t> too far from edge of track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98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Too Early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"/>
            <a:ext cx="5462833" cy="61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Too 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35" y="609600"/>
            <a:ext cx="591194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Center Track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76144"/>
            <a:ext cx="5943600" cy="62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sz="4000" dirty="0" smtClean="0"/>
              <a:t>Late Apex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73410"/>
            <a:ext cx="5851573" cy="61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3385</TotalTime>
  <Words>451</Words>
  <Application>Microsoft Office PowerPoint</Application>
  <PresentationFormat>On-screen Show (4:3)</PresentationFormat>
  <Paragraphs>70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Weekend Classroom Agenda</vt:lpstr>
      <vt:lpstr>Why Are You Here?</vt:lpstr>
      <vt:lpstr>The Racing Line – Why?</vt:lpstr>
      <vt:lpstr>What happens when we get it wrong?</vt:lpstr>
      <vt:lpstr>Too Early</vt:lpstr>
      <vt:lpstr>Too Late</vt:lpstr>
      <vt:lpstr>Center Track</vt:lpstr>
      <vt:lpstr>Late Apex</vt:lpstr>
      <vt:lpstr>It Depends</vt:lpstr>
      <vt:lpstr>The turn before the straight</vt:lpstr>
      <vt:lpstr>Where do you turn in for T1?</vt:lpstr>
      <vt:lpstr>PowerPoint Presentation</vt:lpstr>
      <vt:lpstr>Final Words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Richard</dc:creator>
  <cp:lastModifiedBy>rmcdaniels</cp:lastModifiedBy>
  <cp:revision>185</cp:revision>
  <dcterms:created xsi:type="dcterms:W3CDTF">2012-04-02T13:43:35Z</dcterms:created>
  <dcterms:modified xsi:type="dcterms:W3CDTF">2015-06-03T02:03:32Z</dcterms:modified>
</cp:coreProperties>
</file>