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88" r:id="rId4"/>
    <p:sldId id="290" r:id="rId5"/>
    <p:sldId id="287" r:id="rId6"/>
    <p:sldId id="291" r:id="rId7"/>
    <p:sldId id="292" r:id="rId8"/>
    <p:sldId id="293" r:id="rId9"/>
    <p:sldId id="295" r:id="rId10"/>
    <p:sldId id="299" r:id="rId11"/>
    <p:sldId id="294" r:id="rId12"/>
    <p:sldId id="296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98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39" autoAdjust="0"/>
  </p:normalViewPr>
  <p:slideViewPr>
    <p:cSldViewPr>
      <p:cViewPr>
        <p:scale>
          <a:sx n="70" d="100"/>
          <a:sy n="70" d="100"/>
        </p:scale>
        <p:origin x="-1800" y="-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Your line depends on what is next.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Slow-in/fast-out</a:t>
            </a:r>
            <a:r>
              <a:rPr lang="en-US" altLang="en-US" baseline="0" dirty="0" smtClean="0"/>
              <a:t> wins; the longer the straight, the more it wins. Talk a bit about data acquisition.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Ask around, see if I can get some answers. If they know this one, then ask about T3, T4, T6, T8, etc.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Step through a lap of CMP, go frame-by-frame through the turns and look for visual</a:t>
            </a:r>
            <a:r>
              <a:rPr lang="en-US" altLang="en-US" baseline="0" dirty="0" smtClean="0"/>
              <a:t> input timing cues.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be able 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CDD74-2342-4DD2-8A9E-D499B8240173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003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Pics</a:t>
            </a:r>
            <a:r>
              <a:rPr lang="en-US" altLang="en-US" dirty="0" smtClean="0"/>
              <a:t> of the turns.</a:t>
            </a:r>
            <a:r>
              <a:rPr lang="en-US" altLang="en-US" baseline="0" dirty="0" smtClean="0"/>
              <a:t> You should </a:t>
            </a:r>
            <a:r>
              <a:rPr lang="en-US" altLang="en-US" baseline="0" smtClean="0"/>
              <a:t>be able </a:t>
            </a:r>
            <a:r>
              <a:rPr lang="en-US" altLang="en-US" baseline="0" dirty="0" smtClean="0"/>
              <a:t>to cover this in the video, but just in case, here are some still </a:t>
            </a:r>
            <a:r>
              <a:rPr lang="en-US" altLang="en-US" baseline="0" dirty="0" err="1" smtClean="0"/>
              <a:t>pics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E08EC9-ABFA-42DA-921C-2C1860278BB3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849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900" dirty="0" smtClean="0"/>
              <a:t>-We’re not racing, that’s just what</a:t>
            </a:r>
            <a:r>
              <a:rPr lang="en-US" altLang="en-US" sz="900" baseline="0" dirty="0" smtClean="0"/>
              <a:t> it’s called</a:t>
            </a:r>
          </a:p>
          <a:p>
            <a:r>
              <a:rPr lang="en-US" altLang="en-US" sz="900" baseline="0" dirty="0" smtClean="0"/>
              <a:t>-Straight lines are faster than turns</a:t>
            </a:r>
          </a:p>
          <a:p>
            <a:r>
              <a:rPr lang="en-US" altLang="en-US" sz="900" baseline="0" dirty="0" smtClean="0"/>
              <a:t>	carrying speed in corner, minimizing severity of turn</a:t>
            </a:r>
          </a:p>
          <a:p>
            <a:r>
              <a:rPr lang="en-US" altLang="en-US" sz="900" baseline="0" dirty="0" smtClean="0"/>
              <a:t>-This is a geometric line. It may not be the best line, which can depend on a number of factors, car, driver, conditions, strategy, etc. Check with instructors, look at what others are doing, try different lines.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E08EC9-ABFA-42DA-921C-2C1860278BB3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6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Overview slide, specific scenarios covered on</a:t>
            </a:r>
            <a:r>
              <a:rPr lang="en-US" altLang="en-US" baseline="0" dirty="0" smtClean="0"/>
              <a:t> subsequent</a:t>
            </a:r>
            <a:r>
              <a:rPr lang="en-US" altLang="en-US" dirty="0" smtClean="0"/>
              <a:t> slides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Carry a lot of speed in, then</a:t>
            </a:r>
            <a:r>
              <a:rPr lang="en-US" altLang="en-US" baseline="0" dirty="0" smtClean="0"/>
              <a:t> run out of track, have to slow/scrub to make turn, </a:t>
            </a:r>
            <a:r>
              <a:rPr lang="en-US" altLang="en-US" baseline="0" smtClean="0"/>
              <a:t>“fast-in/slow-out”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May</a:t>
            </a:r>
            <a:r>
              <a:rPr lang="en-US" altLang="en-US" baseline="0" dirty="0" smtClean="0"/>
              <a:t> h</a:t>
            </a:r>
            <a:r>
              <a:rPr lang="en-US" altLang="en-US" dirty="0" smtClean="0"/>
              <a:t>ave to slow/scrub to make the turn-in, doesn’t carry</a:t>
            </a:r>
            <a:r>
              <a:rPr lang="en-US" altLang="en-US" baseline="0" dirty="0" smtClean="0"/>
              <a:t> much speed,</a:t>
            </a:r>
            <a:r>
              <a:rPr lang="en-US" altLang="en-US" dirty="0" smtClean="0"/>
              <a:t> miss the apex, can feel fast because</a:t>
            </a:r>
            <a:r>
              <a:rPr lang="en-US" altLang="en-US" baseline="0" dirty="0" smtClean="0"/>
              <a:t> you are on throttle early, but noise does not equal speed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More subtle difference, but line is curved more sharply than geometric line, so carries less speed. Can happen if driver</a:t>
            </a:r>
            <a:r>
              <a:rPr lang="en-US" altLang="en-US" baseline="0" dirty="0" smtClean="0"/>
              <a:t> is looking ahead (which is good), but not </a:t>
            </a:r>
            <a:r>
              <a:rPr lang="en-US" altLang="en-US" baseline="0" dirty="0" err="1" smtClean="0"/>
              <a:t>situationally</a:t>
            </a:r>
            <a:r>
              <a:rPr lang="en-US" altLang="en-US" baseline="0" dirty="0" smtClean="0"/>
              <a:t> aware of where they are on track (which is not so good).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Slow-in,</a:t>
            </a:r>
            <a:r>
              <a:rPr lang="en-US" altLang="en-US" baseline="0" dirty="0" smtClean="0"/>
              <a:t> fast-out. May be faster, especially in higher-powered cars. Will require weight-transfer skills (trail braking) to maintain entry speed. Discuss risk/reward of trail braking (reinforce that students always consult their in-car instructor before trying anything). Will be harder on tires, brakes, engine.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1219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381000" y="34290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Roger 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McDaniels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Session 4  – Green/Yellow Group</a:t>
            </a:r>
            <a:endParaRPr lang="en-US" altLang="en-US" sz="4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It Depends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1351"/>
            <a:ext cx="6781800" cy="62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3200" dirty="0" smtClean="0"/>
              <a:t>The turn before the straight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640080"/>
            <a:ext cx="80086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altLang="en-US" sz="9600" dirty="0" smtClean="0"/>
              <a:t>Where do you turn in for T1?</a:t>
            </a:r>
          </a:p>
        </p:txBody>
      </p:sp>
    </p:spTree>
    <p:extLst>
      <p:ext uri="{BB962C8B-B14F-4D97-AF65-F5344CB8AC3E}">
        <p14:creationId xmlns:p14="http://schemas.microsoft.com/office/powerpoint/2010/main" val="39553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altLang="en-US" sz="9600" dirty="0" smtClean="0"/>
              <a:t>Movie Time</a:t>
            </a:r>
            <a:endParaRPr lang="en-US" alt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1798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T1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804"/>
            <a:ext cx="9144000" cy="5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T3</a:t>
            </a:r>
            <a:endParaRPr lang="en-US" alt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452"/>
            <a:ext cx="9144000" cy="51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T4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296"/>
            <a:ext cx="9144000" cy="51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T6</a:t>
            </a:r>
            <a:endParaRPr lang="en-US" alt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58"/>
            <a:ext cx="9144000" cy="51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T8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864"/>
            <a:ext cx="9144000" cy="51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T10</a:t>
            </a:r>
            <a:endParaRPr lang="en-US" alt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296"/>
            <a:ext cx="9144000" cy="51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Weekend Classroom Agenda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You, your weekend and your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Understeer &amp; oversteer - Theory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Understeer </a:t>
            </a:r>
            <a:r>
              <a:rPr lang="en-US" altLang="en-US" sz="2600" dirty="0"/>
              <a:t>&amp; </a:t>
            </a:r>
            <a:r>
              <a:rPr lang="en-US" altLang="en-US" sz="2600" dirty="0" smtClean="0"/>
              <a:t>oversteer </a:t>
            </a:r>
            <a:r>
              <a:rPr lang="en-US" altLang="en-US" sz="2600" dirty="0"/>
              <a:t>- </a:t>
            </a:r>
            <a:r>
              <a:rPr lang="en-US" altLang="en-US" sz="2600" dirty="0" smtClean="0"/>
              <a:t>Practice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u="sng" dirty="0" smtClean="0"/>
              <a:t>Session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Visual Cues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Session 5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On track exercise review and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You, your weekend and your </a:t>
            </a:r>
            <a:r>
              <a:rPr lang="en-US" altLang="en-US" sz="2600" dirty="0" smtClean="0"/>
              <a:t>goals review</a:t>
            </a:r>
          </a:p>
        </p:txBody>
      </p:sp>
    </p:spTree>
    <p:extLst>
      <p:ext uri="{BB962C8B-B14F-4D97-AF65-F5344CB8AC3E}">
        <p14:creationId xmlns:p14="http://schemas.microsoft.com/office/powerpoint/2010/main" val="1664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T11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85"/>
            <a:ext cx="9144000" cy="51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T12</a:t>
            </a:r>
            <a:endParaRPr lang="en-US" alt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666"/>
            <a:ext cx="9144000" cy="51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3429000" y="152400"/>
            <a:ext cx="2362200" cy="914400"/>
          </a:xfrm>
        </p:spPr>
        <p:txBody>
          <a:bodyPr/>
          <a:lstStyle/>
          <a:p>
            <a:r>
              <a:rPr lang="en-US" altLang="en-US" sz="4000" dirty="0" smtClean="0"/>
              <a:t>T14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427"/>
            <a:ext cx="9144000" cy="51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6172200" cy="914400"/>
          </a:xfrm>
        </p:spPr>
        <p:txBody>
          <a:bodyPr/>
          <a:lstStyle/>
          <a:p>
            <a:r>
              <a:rPr lang="en-US" altLang="en-US" sz="4000" dirty="0" smtClean="0"/>
              <a:t>Something to Check Out:</a:t>
            </a:r>
            <a:endParaRPr lang="en-US" altLang="en-US" sz="4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438400"/>
            <a:ext cx="6934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BFBFB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FBFBF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 smtClean="0"/>
              <a:t>Search for the </a:t>
            </a:r>
            <a:r>
              <a:rPr lang="en-US" altLang="en-US" sz="4000" dirty="0" err="1" smtClean="0"/>
              <a:t>iRacing</a:t>
            </a:r>
            <a:r>
              <a:rPr lang="en-US" altLang="en-US" sz="4000" dirty="0" smtClean="0"/>
              <a:t> Driver School on YouTube.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42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Everybody understand?</a:t>
            </a:r>
          </a:p>
          <a:p>
            <a:pPr eaLnBrk="1" hangingPunct="1"/>
            <a:r>
              <a:rPr lang="en-US" altLang="en-US" sz="5400" dirty="0" smtClean="0"/>
              <a:t>Be safe, have fun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questions?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Next class: 12:00</a:t>
            </a:r>
          </a:p>
        </p:txBody>
      </p:sp>
    </p:spTree>
    <p:extLst>
      <p:ext uri="{BB962C8B-B14F-4D97-AF65-F5344CB8AC3E}">
        <p14:creationId xmlns:p14="http://schemas.microsoft.com/office/powerpoint/2010/main" val="1636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985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088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4800" dirty="0" smtClean="0"/>
              <a:t>Precise and Consistent</a:t>
            </a:r>
          </a:p>
          <a:p>
            <a:pPr lvl="1"/>
            <a:r>
              <a:rPr lang="en-US" altLang="en-US" sz="4400" dirty="0" smtClean="0"/>
              <a:t>Improve Control</a:t>
            </a:r>
          </a:p>
          <a:p>
            <a:pPr lvl="2"/>
            <a:r>
              <a:rPr lang="en-US" altLang="en-US" sz="4000" dirty="0" smtClean="0"/>
              <a:t>Increase Confidence</a:t>
            </a:r>
          </a:p>
          <a:p>
            <a:pPr lvl="3"/>
            <a:r>
              <a:rPr lang="en-US" altLang="en-US" sz="3600" dirty="0" smtClean="0"/>
              <a:t>Safety</a:t>
            </a:r>
          </a:p>
          <a:p>
            <a:pPr lvl="3"/>
            <a:r>
              <a:rPr lang="en-US" altLang="en-US" sz="3600" dirty="0" smtClean="0"/>
              <a:t>Fun</a:t>
            </a:r>
          </a:p>
          <a:p>
            <a:pPr lvl="3"/>
            <a:r>
              <a:rPr lang="en-US" altLang="en-US" sz="3600" dirty="0" smtClean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9412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6" uiExpand="1" build="p"/>
      <p:bldP spid="3" grpId="7" uiExpand="1" build="p"/>
      <p:bldP spid="3" grpId="8" uiExpand="1" build="p"/>
      <p:bldP spid="3" grpId="9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088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The Racing Line –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55146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 smtClean="0"/>
              <a:t>What happens when we get it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Turn in too early (common with less experienced drivers)?</a:t>
            </a:r>
          </a:p>
          <a:p>
            <a:r>
              <a:rPr lang="en-US" altLang="en-US" dirty="0" smtClean="0"/>
              <a:t>Turn in too late?</a:t>
            </a:r>
          </a:p>
          <a:p>
            <a:r>
              <a:rPr lang="en-US" altLang="en-US" dirty="0" smtClean="0"/>
              <a:t>Not at track edge for turn-in (too common, even in advanced groups)?</a:t>
            </a:r>
          </a:p>
          <a:p>
            <a:r>
              <a:rPr lang="en-US" altLang="en-US" dirty="0" err="1" smtClean="0"/>
              <a:t>Apexing</a:t>
            </a:r>
            <a:r>
              <a:rPr lang="en-US" altLang="en-US" dirty="0" smtClean="0"/>
              <a:t> too far from edge of track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Early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462833" cy="61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5" y="609600"/>
            <a:ext cx="591194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Center Track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6144"/>
            <a:ext cx="5943600" cy="62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Late Apex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73410"/>
            <a:ext cx="5851573" cy="61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3407</TotalTime>
  <Words>748</Words>
  <Application>Microsoft Office PowerPoint</Application>
  <PresentationFormat>On-screen Show (4:3)</PresentationFormat>
  <Paragraphs>102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Weekend Classroom Agenda</vt:lpstr>
      <vt:lpstr>Why Are You Here?</vt:lpstr>
      <vt:lpstr>The Racing Line – Why?</vt:lpstr>
      <vt:lpstr>What happens when we get it wrong?</vt:lpstr>
      <vt:lpstr>Too Early</vt:lpstr>
      <vt:lpstr>Too Late</vt:lpstr>
      <vt:lpstr>Center Track</vt:lpstr>
      <vt:lpstr>Late Apex</vt:lpstr>
      <vt:lpstr>It Depends</vt:lpstr>
      <vt:lpstr>The turn before the straight</vt:lpstr>
      <vt:lpstr>Where do you turn in for T1?</vt:lpstr>
      <vt:lpstr>Movie Time</vt:lpstr>
      <vt:lpstr>T1</vt:lpstr>
      <vt:lpstr>T3</vt:lpstr>
      <vt:lpstr>T4</vt:lpstr>
      <vt:lpstr>T6</vt:lpstr>
      <vt:lpstr>T8</vt:lpstr>
      <vt:lpstr>T10</vt:lpstr>
      <vt:lpstr>T11</vt:lpstr>
      <vt:lpstr>T12</vt:lpstr>
      <vt:lpstr>T14</vt:lpstr>
      <vt:lpstr>Something to Check Out: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187</cp:revision>
  <dcterms:created xsi:type="dcterms:W3CDTF">2012-04-02T13:43:35Z</dcterms:created>
  <dcterms:modified xsi:type="dcterms:W3CDTF">2015-06-03T18:15:31Z</dcterms:modified>
</cp:coreProperties>
</file>