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6" r:id="rId2"/>
  </p:sldMasterIdLst>
  <p:notesMasterIdLst>
    <p:notesMasterId r:id="rId14"/>
  </p:notesMasterIdLst>
  <p:sldIdLst>
    <p:sldId id="256" r:id="rId3"/>
    <p:sldId id="291" r:id="rId4"/>
    <p:sldId id="288" r:id="rId5"/>
    <p:sldId id="289" r:id="rId6"/>
    <p:sldId id="290" r:id="rId7"/>
    <p:sldId id="286" r:id="rId8"/>
    <p:sldId id="278" r:id="rId9"/>
    <p:sldId id="279" r:id="rId10"/>
    <p:sldId id="280" r:id="rId11"/>
    <p:sldId id="274" r:id="rId12"/>
    <p:sldId id="284"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FFFF00"/>
    <a:srgbClr val="33CC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60" autoAdjust="0"/>
  </p:normalViewPr>
  <p:slideViewPr>
    <p:cSldViewPr>
      <p:cViewPr>
        <p:scale>
          <a:sx n="70" d="100"/>
          <a:sy n="70" d="100"/>
        </p:scale>
        <p:origin x="-1810" y="158"/>
      </p:cViewPr>
      <p:guideLst>
        <p:guide orient="horz" pos="2160"/>
        <p:guide pos="288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6619679-2AD5-4645-A135-35640CFB8ECB}" type="datetimeFigureOut">
              <a:rPr lang="en-US"/>
              <a:pPr>
                <a:defRPr/>
              </a:pPr>
              <a:t>9/20/2019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6CADFF3-B485-4B4F-BDF8-55FB9BEB3963}" type="slidenum">
              <a:rPr lang="en-US" altLang="en-US"/>
              <a:pPr/>
              <a:t>‹#›</a:t>
            </a:fld>
            <a:endParaRPr lang="en-US" altLang="en-US"/>
          </a:p>
        </p:txBody>
      </p:sp>
    </p:spTree>
    <p:extLst>
      <p:ext uri="{BB962C8B-B14F-4D97-AF65-F5344CB8AC3E}">
        <p14:creationId xmlns:p14="http://schemas.microsoft.com/office/powerpoint/2010/main" val="34871400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3556" name="Slide Number Placeholder 3"/>
          <p:cNvSpPr>
            <a:spLocks noGrp="1"/>
          </p:cNvSpPr>
          <p:nvPr>
            <p:ph type="sldNum" sz="quarter" idx="5"/>
          </p:nvPr>
        </p:nvSpPr>
        <p:spPr bwMode="auto">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DE9FCFD-46E2-4309-8359-258E893433BA}" type="slidenum">
              <a:rPr lang="en-US" altLang="en-US"/>
              <a:pPr eaLnBrk="1" hangingPunct="1"/>
              <a:t>1</a:t>
            </a:fld>
            <a:endParaRPr lang="en-US" altLang="en-US"/>
          </a:p>
        </p:txBody>
      </p:sp>
    </p:spTree>
    <p:extLst>
      <p:ext uri="{BB962C8B-B14F-4D97-AF65-F5344CB8AC3E}">
        <p14:creationId xmlns:p14="http://schemas.microsoft.com/office/powerpoint/2010/main" val="200394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endParaRPr lang="en-US" altLang="en-US" smtClean="0"/>
          </a:p>
        </p:txBody>
      </p:sp>
      <p:sp>
        <p:nvSpPr>
          <p:cNvPr id="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04875" eaLnBrk="0" hangingPunct="0">
              <a:defRPr>
                <a:solidFill>
                  <a:schemeClr val="tx1"/>
                </a:solidFill>
                <a:latin typeface="Calibri" panose="020F0502020204030204" pitchFamily="34" charset="0"/>
                <a:cs typeface="Arial" panose="020B0604020202020204" pitchFamily="34" charset="0"/>
              </a:defRPr>
            </a:lvl1pPr>
            <a:lvl2pPr marL="735013" indent="-282575" defTabSz="904875" eaLnBrk="0" hangingPunct="0">
              <a:defRPr>
                <a:solidFill>
                  <a:schemeClr val="tx1"/>
                </a:solidFill>
                <a:latin typeface="Calibri" panose="020F0502020204030204" pitchFamily="34" charset="0"/>
                <a:cs typeface="Arial" panose="020B0604020202020204" pitchFamily="34" charset="0"/>
              </a:defRPr>
            </a:lvl2pPr>
            <a:lvl3pPr marL="1131888" indent="-227013" defTabSz="904875" eaLnBrk="0" hangingPunct="0">
              <a:defRPr>
                <a:solidFill>
                  <a:schemeClr val="tx1"/>
                </a:solidFill>
                <a:latin typeface="Calibri" panose="020F0502020204030204" pitchFamily="34" charset="0"/>
                <a:cs typeface="Arial" panose="020B0604020202020204" pitchFamily="34" charset="0"/>
              </a:defRPr>
            </a:lvl3pPr>
            <a:lvl4pPr marL="1584325" indent="-227013" defTabSz="904875" eaLnBrk="0" hangingPunct="0">
              <a:defRPr>
                <a:solidFill>
                  <a:schemeClr val="tx1"/>
                </a:solidFill>
                <a:latin typeface="Calibri" panose="020F0502020204030204" pitchFamily="34" charset="0"/>
                <a:cs typeface="Arial" panose="020B0604020202020204" pitchFamily="34" charset="0"/>
              </a:defRPr>
            </a:lvl4pPr>
            <a:lvl5pPr marL="2036763" indent="-227013" defTabSz="904875" eaLnBrk="0" hangingPunct="0">
              <a:defRPr>
                <a:solidFill>
                  <a:schemeClr val="tx1"/>
                </a:solidFill>
                <a:latin typeface="Calibri" panose="020F0502020204030204" pitchFamily="34" charset="0"/>
                <a:cs typeface="Arial" panose="020B0604020202020204" pitchFamily="34" charset="0"/>
              </a:defRPr>
            </a:lvl5pPr>
            <a:lvl6pPr marL="2493963" indent="-227013" defTabSz="9048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51163" indent="-227013" defTabSz="9048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08363" indent="-227013" defTabSz="9048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65563" indent="-227013" defTabSz="9048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33FEC970-D7D0-45D8-9403-F949711F38E7}" type="slidenum">
              <a:rPr lang="en-US" altLang="en-US" sz="1200"/>
              <a:pPr algn="r" eaLnBrk="1" hangingPunct="1"/>
              <a:t>10</a:t>
            </a:fld>
            <a:endParaRPr lang="en-US" altLang="en-US" sz="1200"/>
          </a:p>
        </p:txBody>
      </p:sp>
    </p:spTree>
    <p:extLst>
      <p:ext uri="{BB962C8B-B14F-4D97-AF65-F5344CB8AC3E}">
        <p14:creationId xmlns:p14="http://schemas.microsoft.com/office/powerpoint/2010/main" val="175988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04875" eaLnBrk="0" hangingPunct="0">
              <a:defRPr>
                <a:solidFill>
                  <a:schemeClr val="tx1"/>
                </a:solidFill>
                <a:latin typeface="Calibri" panose="020F0502020204030204" pitchFamily="34" charset="0"/>
                <a:cs typeface="Arial" panose="020B0604020202020204" pitchFamily="34" charset="0"/>
              </a:defRPr>
            </a:lvl1pPr>
            <a:lvl2pPr marL="735013" indent="-282575" defTabSz="904875" eaLnBrk="0" hangingPunct="0">
              <a:defRPr>
                <a:solidFill>
                  <a:schemeClr val="tx1"/>
                </a:solidFill>
                <a:latin typeface="Calibri" panose="020F0502020204030204" pitchFamily="34" charset="0"/>
                <a:cs typeface="Arial" panose="020B0604020202020204" pitchFamily="34" charset="0"/>
              </a:defRPr>
            </a:lvl2pPr>
            <a:lvl3pPr marL="1131888" indent="-227013" defTabSz="904875" eaLnBrk="0" hangingPunct="0">
              <a:defRPr>
                <a:solidFill>
                  <a:schemeClr val="tx1"/>
                </a:solidFill>
                <a:latin typeface="Calibri" panose="020F0502020204030204" pitchFamily="34" charset="0"/>
                <a:cs typeface="Arial" panose="020B0604020202020204" pitchFamily="34" charset="0"/>
              </a:defRPr>
            </a:lvl3pPr>
            <a:lvl4pPr marL="1584325" indent="-227013" defTabSz="904875" eaLnBrk="0" hangingPunct="0">
              <a:defRPr>
                <a:solidFill>
                  <a:schemeClr val="tx1"/>
                </a:solidFill>
                <a:latin typeface="Calibri" panose="020F0502020204030204" pitchFamily="34" charset="0"/>
                <a:cs typeface="Arial" panose="020B0604020202020204" pitchFamily="34" charset="0"/>
              </a:defRPr>
            </a:lvl4pPr>
            <a:lvl5pPr marL="2036763" indent="-227013" defTabSz="904875" eaLnBrk="0" hangingPunct="0">
              <a:defRPr>
                <a:solidFill>
                  <a:schemeClr val="tx1"/>
                </a:solidFill>
                <a:latin typeface="Calibri" panose="020F0502020204030204" pitchFamily="34" charset="0"/>
                <a:cs typeface="Arial" panose="020B0604020202020204" pitchFamily="34" charset="0"/>
              </a:defRPr>
            </a:lvl5pPr>
            <a:lvl6pPr marL="2493963" indent="-227013" defTabSz="9048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51163" indent="-227013" defTabSz="9048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08363" indent="-227013" defTabSz="9048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65563" indent="-227013" defTabSz="9048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A84CDD74-2342-4DD2-8A9E-D499B8240173}" type="slidenum">
              <a:rPr lang="en-US" altLang="en-US" sz="1200"/>
              <a:pPr algn="r" eaLnBrk="1" hangingPunct="1"/>
              <a:t>2</a:t>
            </a:fld>
            <a:endParaRPr lang="en-US" altLang="en-US" sz="1200"/>
          </a:p>
        </p:txBody>
      </p:sp>
    </p:spTree>
    <p:extLst>
      <p:ext uri="{BB962C8B-B14F-4D97-AF65-F5344CB8AC3E}">
        <p14:creationId xmlns:p14="http://schemas.microsoft.com/office/powerpoint/2010/main" val="3932003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session is for green students.  If you aren’t in green, you are welcome to stay but I ask that you hold your questions for the classroom session for your color as you will get more level appropriate answers.</a:t>
            </a:r>
          </a:p>
          <a:p>
            <a:pPr eaLnBrk="1" hangingPunct="1">
              <a:spcBef>
                <a:spcPct val="0"/>
              </a:spcBef>
            </a:pPr>
            <a:endParaRPr lang="en-US" altLang="en-US" dirty="0" smtClean="0"/>
          </a:p>
          <a:p>
            <a:pPr eaLnBrk="1" hangingPunct="1">
              <a:spcBef>
                <a:spcPct val="0"/>
              </a:spcBef>
            </a:pPr>
            <a:r>
              <a:rPr lang="en-US" altLang="en-US" dirty="0" smtClean="0"/>
              <a:t>Now, some required content.</a:t>
            </a:r>
          </a:p>
          <a:p>
            <a:pPr eaLnBrk="1" hangingPunct="1">
              <a:spcBef>
                <a:spcPct val="0"/>
              </a:spcBef>
            </a:pPr>
            <a:endParaRPr lang="en-US" altLang="en-US" dirty="0" smtClean="0"/>
          </a:p>
          <a:p>
            <a:pPr eaLnBrk="1" hangingPunct="1">
              <a:spcBef>
                <a:spcPct val="0"/>
              </a:spcBef>
            </a:pPr>
            <a:r>
              <a:rPr lang="en-US" altLang="en-US" b="1" dirty="0" smtClean="0"/>
              <a:t>HPDE, NOT OPEN TRACK OR RACING </a:t>
            </a:r>
            <a:r>
              <a:rPr lang="en-US" altLang="en-US" dirty="0" smtClean="0"/>
              <a:t>– Aggressive driving will be closely monitored. Event stewards are in constant communication with corner workers and will utilize black flags to ensure everyone’s safety on track. </a:t>
            </a:r>
          </a:p>
          <a:p>
            <a:pPr eaLnBrk="1" hangingPunct="1">
              <a:spcBef>
                <a:spcPct val="0"/>
              </a:spcBef>
            </a:pPr>
            <a:endParaRPr lang="en-US" altLang="en-US" dirty="0" smtClean="0"/>
          </a:p>
          <a:p>
            <a:pPr eaLnBrk="1" hangingPunct="1">
              <a:spcBef>
                <a:spcPct val="0"/>
              </a:spcBef>
            </a:pPr>
            <a:r>
              <a:rPr lang="en-US" altLang="en-US" b="1" dirty="0" smtClean="0"/>
              <a:t>TWO OFF RULE </a:t>
            </a:r>
            <a:r>
              <a:rPr lang="en-US" altLang="en-US" dirty="0" smtClean="0"/>
              <a:t>–THSCC has always had a two-off rule. This means that two ‘loss-of control’ incidents in one day warrants us ‘parking’ you for the rest of the day. If circumstances warrant, we reserve the right to park you for the weekend. This does </a:t>
            </a:r>
            <a:r>
              <a:rPr lang="en-US" altLang="en-US" b="1" dirty="0" smtClean="0"/>
              <a:t>not </a:t>
            </a:r>
            <a:r>
              <a:rPr lang="en-US" altLang="en-US" dirty="0" smtClean="0"/>
              <a:t>include doing the right thing when you get in over your head by driving straight off track, in a controlled manner, safely and re-entering the track safely. </a:t>
            </a:r>
          </a:p>
          <a:p>
            <a:pPr eaLnBrk="1" hangingPunct="1">
              <a:spcBef>
                <a:spcPct val="0"/>
              </a:spcBef>
            </a:pPr>
            <a:endParaRPr lang="en-US" altLang="en-US" dirty="0" smtClean="0"/>
          </a:p>
          <a:p>
            <a:pPr eaLnBrk="1" hangingPunct="1">
              <a:spcBef>
                <a:spcPct val="0"/>
              </a:spcBef>
            </a:pPr>
            <a:r>
              <a:rPr lang="en-US" altLang="en-US" b="1" dirty="0" smtClean="0"/>
              <a:t>OFFS OR SPINS </a:t>
            </a:r>
            <a:r>
              <a:rPr lang="en-US" altLang="en-US" dirty="0" smtClean="0"/>
              <a:t>– Crisis management is one of the 1st things you’ll have to learn on track. Should you find yourself ‘in over your head’, your first priority is to come to a controlled and safe stop. If possible, drive straight off and bring the car to a controlled stop, preferably in view of a corner worker station. Wait for the corner worker’s indication that it is safe to re-enter the track. If you find yourself out of control, go </a:t>
            </a:r>
            <a:r>
              <a:rPr lang="en-US" altLang="en-US" b="1" dirty="0" smtClean="0"/>
              <a:t>both-feet-in </a:t>
            </a:r>
            <a:r>
              <a:rPr lang="en-US" altLang="en-US" dirty="0" smtClean="0"/>
              <a:t>(clutch in, brake in). Do not try to ‘save’ the car – it will generally lead to the exact opposite effect. After </a:t>
            </a:r>
            <a:r>
              <a:rPr lang="en-US" altLang="en-US" b="1" dirty="0" smtClean="0"/>
              <a:t>any </a:t>
            </a:r>
            <a:r>
              <a:rPr lang="en-US" altLang="en-US" dirty="0" smtClean="0"/>
              <a:t>loss of control (on or off-track), or ‘four wheels off’, you </a:t>
            </a:r>
            <a:r>
              <a:rPr lang="en-US" altLang="en-US" b="1" dirty="0" smtClean="0"/>
              <a:t>must </a:t>
            </a:r>
            <a:r>
              <a:rPr lang="en-US" altLang="en-US" dirty="0" smtClean="0"/>
              <a:t>pit in and let the grid marshal check your vehicle over for any safety issues. He will also make sure You are OK; he will then let you back on track. Failure to pit in will result in a black flag and an extended debriefing. </a:t>
            </a:r>
          </a:p>
          <a:p>
            <a:pPr eaLnBrk="1" hangingPunct="1">
              <a:spcBef>
                <a:spcPct val="0"/>
              </a:spcBef>
            </a:pPr>
            <a:endParaRPr lang="en-US" altLang="en-US" dirty="0" smtClean="0"/>
          </a:p>
          <a:p>
            <a:pPr eaLnBrk="1" hangingPunct="1">
              <a:spcBef>
                <a:spcPct val="0"/>
              </a:spcBef>
            </a:pPr>
            <a:r>
              <a:rPr lang="en-US" altLang="en-US" b="1" dirty="0" smtClean="0"/>
              <a:t>MECHANICAL BREAK-DOWNS </a:t>
            </a:r>
            <a:r>
              <a:rPr lang="en-US" altLang="en-US" dirty="0" smtClean="0"/>
              <a:t>– if your car has a mechanical issue that has severely slowed you down, drive off-line and display the </a:t>
            </a:r>
            <a:r>
              <a:rPr lang="en-US" altLang="en-US" b="1" dirty="0" smtClean="0"/>
              <a:t>pit-in </a:t>
            </a:r>
            <a:r>
              <a:rPr lang="en-US" altLang="en-US" dirty="0" smtClean="0"/>
              <a:t>signal (raised fist high above the driver’s window) and proceed to pit-in. If you cannot proceed, pull off the track, off line, and in view of a manned worker station if possible. Stay in your car. If you are out of the way, you’ll probably have to wait for the end of the session. If you are in a dangerous position, we will black flag the session to get you out of the way, and then proceed as time allows. If you encounter a disabled car, displaying the pit-in signal, and clearly off-speed, it is OK to pass that car. </a:t>
            </a:r>
          </a:p>
          <a:p>
            <a:pPr eaLnBrk="1" hangingPunct="1">
              <a:spcBef>
                <a:spcPct val="0"/>
              </a:spcBef>
            </a:pPr>
            <a:endParaRPr lang="en-US" altLang="en-US"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1" indent="-285719">
              <a:defRPr>
                <a:solidFill>
                  <a:schemeClr val="tx1"/>
                </a:solidFill>
                <a:latin typeface="Calibri" pitchFamily="34" charset="0"/>
              </a:defRPr>
            </a:lvl2pPr>
            <a:lvl3pPr marL="1142879" indent="-228576">
              <a:defRPr>
                <a:solidFill>
                  <a:schemeClr val="tx1"/>
                </a:solidFill>
                <a:latin typeface="Calibri" pitchFamily="34" charset="0"/>
              </a:defRPr>
            </a:lvl3pPr>
            <a:lvl4pPr marL="1600030" indent="-228576">
              <a:defRPr>
                <a:solidFill>
                  <a:schemeClr val="tx1"/>
                </a:solidFill>
                <a:latin typeface="Calibri" pitchFamily="34" charset="0"/>
              </a:defRPr>
            </a:lvl4pPr>
            <a:lvl5pPr marL="2057182" indent="-228576">
              <a:defRPr>
                <a:solidFill>
                  <a:schemeClr val="tx1"/>
                </a:solidFill>
                <a:latin typeface="Calibri" pitchFamily="34" charset="0"/>
              </a:defRPr>
            </a:lvl5pPr>
            <a:lvl6pPr marL="2514333" indent="-228576" fontAlgn="base">
              <a:spcBef>
                <a:spcPct val="0"/>
              </a:spcBef>
              <a:spcAft>
                <a:spcPct val="0"/>
              </a:spcAft>
              <a:defRPr>
                <a:solidFill>
                  <a:schemeClr val="tx1"/>
                </a:solidFill>
                <a:latin typeface="Calibri" pitchFamily="34" charset="0"/>
              </a:defRPr>
            </a:lvl6pPr>
            <a:lvl7pPr marL="2971485" indent="-228576" fontAlgn="base">
              <a:spcBef>
                <a:spcPct val="0"/>
              </a:spcBef>
              <a:spcAft>
                <a:spcPct val="0"/>
              </a:spcAft>
              <a:defRPr>
                <a:solidFill>
                  <a:schemeClr val="tx1"/>
                </a:solidFill>
                <a:latin typeface="Calibri" pitchFamily="34" charset="0"/>
              </a:defRPr>
            </a:lvl7pPr>
            <a:lvl8pPr marL="3428637" indent="-228576" fontAlgn="base">
              <a:spcBef>
                <a:spcPct val="0"/>
              </a:spcBef>
              <a:spcAft>
                <a:spcPct val="0"/>
              </a:spcAft>
              <a:defRPr>
                <a:solidFill>
                  <a:schemeClr val="tx1"/>
                </a:solidFill>
                <a:latin typeface="Calibri" pitchFamily="34" charset="0"/>
              </a:defRPr>
            </a:lvl8pPr>
            <a:lvl9pPr marL="3885788" indent="-22857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1F83461-4863-4332-B33C-791508A12A0B}"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145398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576" indent="-228576" eaLnBrk="1" fontAlgn="auto" hangingPunct="1">
              <a:spcBef>
                <a:spcPts val="0"/>
              </a:spcBef>
              <a:spcAft>
                <a:spcPts val="0"/>
              </a:spcAft>
              <a:buFontTx/>
              <a:buAutoNum type="arabicPeriod"/>
              <a:defRPr/>
            </a:pPr>
            <a:r>
              <a:rPr lang="en-US" dirty="0" smtClean="0"/>
              <a:t>Helmsman is in control, Captain is in command.</a:t>
            </a:r>
          </a:p>
          <a:p>
            <a:pPr marL="228576" indent="-228576" eaLnBrk="1" fontAlgn="auto" hangingPunct="1">
              <a:spcBef>
                <a:spcPts val="0"/>
              </a:spcBef>
              <a:spcAft>
                <a:spcPts val="0"/>
              </a:spcAft>
              <a:buFontTx/>
              <a:buAutoNum type="arabicPeriod"/>
              <a:defRPr/>
            </a:pPr>
            <a:r>
              <a:rPr lang="en-US" dirty="0" smtClean="0"/>
              <a:t>If he says don’t do that, don’t do it.  No ifs.  No ands.  No buts.  And especially no “but Rich </a:t>
            </a:r>
            <a:r>
              <a:rPr lang="en-US" dirty="0" err="1" smtClean="0"/>
              <a:t>saids</a:t>
            </a:r>
            <a:r>
              <a:rPr lang="en-US" dirty="0" smtClean="0"/>
              <a:t>.”</a:t>
            </a:r>
          </a:p>
          <a:p>
            <a:pPr marL="228576" indent="-228576" eaLnBrk="1" fontAlgn="auto" hangingPunct="1">
              <a:spcBef>
                <a:spcPts val="0"/>
              </a:spcBef>
              <a:spcAft>
                <a:spcPts val="0"/>
              </a:spcAft>
              <a:buFontTx/>
              <a:buAutoNum type="arabicPeriod"/>
              <a:defRPr/>
            </a:pPr>
            <a:r>
              <a:rPr lang="en-US" dirty="0" smtClean="0"/>
              <a:t>No surprises.  I will try to convey anything I want you all to try, but you should do it individually.</a:t>
            </a:r>
          </a:p>
          <a:p>
            <a:pPr marL="228576" indent="-228576" eaLnBrk="1" fontAlgn="auto" hangingPunct="1">
              <a:spcBef>
                <a:spcPts val="0"/>
              </a:spcBef>
              <a:spcAft>
                <a:spcPts val="0"/>
              </a:spcAft>
              <a:buFontTx/>
              <a:buAutoNum type="arabicPeriod"/>
              <a:defRPr/>
            </a:pPr>
            <a:r>
              <a:rPr lang="en-US" dirty="0" smtClean="0"/>
              <a:t>Communication at speed can be very difficult and on track when your adrenaline is pumping, misunderstanding can happen quite easily.  Talk about it in the paddock.</a:t>
            </a:r>
          </a:p>
          <a:p>
            <a:pPr marL="228576" indent="-228576" eaLnBrk="1" fontAlgn="auto" hangingPunct="1">
              <a:spcBef>
                <a:spcPts val="0"/>
              </a:spcBef>
              <a:spcAft>
                <a:spcPts val="0"/>
              </a:spcAft>
              <a:buFontTx/>
              <a:buAutoNum type="arabicPeriod"/>
              <a:defRPr/>
            </a:pPr>
            <a:r>
              <a:rPr lang="en-US" dirty="0" smtClean="0"/>
              <a:t>I will defer to your in car instructor for specifics. I am happy to provide my perspective, but I cannot see, hear or feel what is happening in the car so I am not going to be able to give as good advice.</a:t>
            </a:r>
          </a:p>
          <a:p>
            <a:pPr eaLnBrk="1" fontAlgn="auto" hangingPunct="1">
              <a:spcBef>
                <a:spcPts val="0"/>
              </a:spcBef>
              <a:spcAft>
                <a:spcPts val="0"/>
              </a:spcAft>
              <a:defRPr/>
            </a:pPr>
            <a:endParaRPr lang="en-US" dirty="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1" indent="-285719">
              <a:defRPr>
                <a:solidFill>
                  <a:schemeClr val="tx1"/>
                </a:solidFill>
                <a:latin typeface="Calibri" pitchFamily="34" charset="0"/>
              </a:defRPr>
            </a:lvl2pPr>
            <a:lvl3pPr marL="1142879" indent="-228576">
              <a:defRPr>
                <a:solidFill>
                  <a:schemeClr val="tx1"/>
                </a:solidFill>
                <a:latin typeface="Calibri" pitchFamily="34" charset="0"/>
              </a:defRPr>
            </a:lvl3pPr>
            <a:lvl4pPr marL="1600030" indent="-228576">
              <a:defRPr>
                <a:solidFill>
                  <a:schemeClr val="tx1"/>
                </a:solidFill>
                <a:latin typeface="Calibri" pitchFamily="34" charset="0"/>
              </a:defRPr>
            </a:lvl4pPr>
            <a:lvl5pPr marL="2057182" indent="-228576">
              <a:defRPr>
                <a:solidFill>
                  <a:schemeClr val="tx1"/>
                </a:solidFill>
                <a:latin typeface="Calibri" pitchFamily="34" charset="0"/>
              </a:defRPr>
            </a:lvl5pPr>
            <a:lvl6pPr marL="2514333" indent="-228576" fontAlgn="base">
              <a:spcBef>
                <a:spcPct val="0"/>
              </a:spcBef>
              <a:spcAft>
                <a:spcPct val="0"/>
              </a:spcAft>
              <a:defRPr>
                <a:solidFill>
                  <a:schemeClr val="tx1"/>
                </a:solidFill>
                <a:latin typeface="Calibri" pitchFamily="34" charset="0"/>
              </a:defRPr>
            </a:lvl6pPr>
            <a:lvl7pPr marL="2971485" indent="-228576" fontAlgn="base">
              <a:spcBef>
                <a:spcPct val="0"/>
              </a:spcBef>
              <a:spcAft>
                <a:spcPct val="0"/>
              </a:spcAft>
              <a:defRPr>
                <a:solidFill>
                  <a:schemeClr val="tx1"/>
                </a:solidFill>
                <a:latin typeface="Calibri" pitchFamily="34" charset="0"/>
              </a:defRPr>
            </a:lvl7pPr>
            <a:lvl8pPr marL="3428637" indent="-228576" fontAlgn="base">
              <a:spcBef>
                <a:spcPct val="0"/>
              </a:spcBef>
              <a:spcAft>
                <a:spcPct val="0"/>
              </a:spcAft>
              <a:defRPr>
                <a:solidFill>
                  <a:schemeClr val="tx1"/>
                </a:solidFill>
                <a:latin typeface="Calibri" pitchFamily="34" charset="0"/>
              </a:defRPr>
            </a:lvl8pPr>
            <a:lvl9pPr marL="3885788" indent="-22857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F83DBD5-7A34-4375-9282-DDF189C5FE51}"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390373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Make sure passes are completed BEFORE the kink.</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35298" indent="-282807" eaLnBrk="0" hangingPunct="0">
              <a:defRPr>
                <a:solidFill>
                  <a:schemeClr val="tx1"/>
                </a:solidFill>
                <a:latin typeface="Calibri" panose="020F0502020204030204" pitchFamily="34" charset="0"/>
                <a:cs typeface="Arial" panose="020B0604020202020204" pitchFamily="34" charset="0"/>
              </a:defRPr>
            </a:lvl2pPr>
            <a:lvl3pPr marL="1131227" indent="-226245" eaLnBrk="0" hangingPunct="0">
              <a:defRPr>
                <a:solidFill>
                  <a:schemeClr val="tx1"/>
                </a:solidFill>
                <a:latin typeface="Calibri" panose="020F0502020204030204" pitchFamily="34" charset="0"/>
                <a:cs typeface="Arial" panose="020B0604020202020204" pitchFamily="34" charset="0"/>
              </a:defRPr>
            </a:lvl3pPr>
            <a:lvl4pPr marL="1583718" indent="-226245" eaLnBrk="0" hangingPunct="0">
              <a:defRPr>
                <a:solidFill>
                  <a:schemeClr val="tx1"/>
                </a:solidFill>
                <a:latin typeface="Calibri" panose="020F0502020204030204" pitchFamily="34" charset="0"/>
                <a:cs typeface="Arial" panose="020B0604020202020204" pitchFamily="34" charset="0"/>
              </a:defRPr>
            </a:lvl4pPr>
            <a:lvl5pPr marL="2036209" indent="-226245" eaLnBrk="0" hangingPunct="0">
              <a:defRPr>
                <a:solidFill>
                  <a:schemeClr val="tx1"/>
                </a:solidFill>
                <a:latin typeface="Calibri" panose="020F0502020204030204" pitchFamily="34" charset="0"/>
                <a:cs typeface="Arial" panose="020B0604020202020204" pitchFamily="34" charset="0"/>
              </a:defRPr>
            </a:lvl5pPr>
            <a:lvl6pPr marL="2488700" indent="-22624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41190" indent="-22624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93681" indent="-22624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46172" indent="-22624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EAB8977-3F17-4917-80A6-1249B81D6D31}" type="slidenum">
              <a:rPr lang="en-US" altLang="en-US">
                <a:solidFill>
                  <a:prstClr val="black"/>
                </a:solidFill>
              </a:rPr>
              <a:pPr eaLnBrk="1" hangingPunct="1"/>
              <a:t>5</a:t>
            </a:fld>
            <a:endParaRPr lang="en-US" altLang="en-US">
              <a:solidFill>
                <a:prstClr val="black"/>
              </a:solidFill>
            </a:endParaRPr>
          </a:p>
        </p:txBody>
      </p:sp>
    </p:spTree>
    <p:extLst>
      <p:ext uri="{BB962C8B-B14F-4D97-AF65-F5344CB8AC3E}">
        <p14:creationId xmlns:p14="http://schemas.microsoft.com/office/powerpoint/2010/main" val="242459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Ask, get some answers. Hopefully they are here to drive fast. Tie other answers in to drive fast, emphasize</a:t>
            </a:r>
            <a:r>
              <a:rPr lang="en-US" altLang="en-US" baseline="0" dirty="0" smtClean="0"/>
              <a:t> that precise/consistent/smooth are keys to safe/fun/fast and that there is a path which we will help them make progress on.</a:t>
            </a:r>
            <a:endParaRPr lang="en-US" altLang="en-US"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53E08EC9-ABFA-42DA-921C-2C1860278BB3}" type="slidenum">
              <a:rPr lang="en-US" altLang="en-US" sz="1200">
                <a:solidFill>
                  <a:prstClr val="black"/>
                </a:solidFill>
              </a:rPr>
              <a:pPr algn="r" eaLnBrk="1" hangingPunct="1"/>
              <a:t>6</a:t>
            </a:fld>
            <a:endParaRPr lang="en-US" altLang="en-US" sz="1200">
              <a:solidFill>
                <a:prstClr val="black"/>
              </a:solidFill>
            </a:endParaRPr>
          </a:p>
        </p:txBody>
      </p:sp>
    </p:spTree>
    <p:extLst>
      <p:ext uri="{BB962C8B-B14F-4D97-AF65-F5344CB8AC3E}">
        <p14:creationId xmlns:p14="http://schemas.microsoft.com/office/powerpoint/2010/main" val="298496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Ask, get answers</a:t>
            </a:r>
            <a:r>
              <a:rPr lang="en-US" altLang="en-US" baseline="0" dirty="0" smtClean="0"/>
              <a:t>, make them get specific. Drill down if they give generic goals.</a:t>
            </a:r>
          </a:p>
          <a:p>
            <a:r>
              <a:rPr lang="en-US" altLang="en-US" baseline="0" dirty="0" smtClean="0"/>
              <a:t>Stress importance of specific short term goals</a:t>
            </a:r>
            <a:endParaRPr lang="en-US" altLang="en-US" dirty="0" smtClean="0"/>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AAFCA435-D1E1-4570-A762-EE0C08B34858}" type="slidenum">
              <a:rPr lang="en-US" altLang="en-US" sz="1200"/>
              <a:pPr algn="r" eaLnBrk="1" hangingPunct="1"/>
              <a:t>7</a:t>
            </a:fld>
            <a:endParaRPr lang="en-US" altLang="en-US" sz="1200"/>
          </a:p>
        </p:txBody>
      </p:sp>
    </p:spTree>
    <p:extLst>
      <p:ext uri="{BB962C8B-B14F-4D97-AF65-F5344CB8AC3E}">
        <p14:creationId xmlns:p14="http://schemas.microsoft.com/office/powerpoint/2010/main" val="163789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Level of the intermediate student should be one who is self-aware</a:t>
            </a:r>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76804E66-8688-4FA4-8C81-CEE0D66B4865}" type="slidenum">
              <a:rPr lang="en-US" altLang="en-US" sz="1200"/>
              <a:pPr algn="r" eaLnBrk="1" hangingPunct="1"/>
              <a:t>8</a:t>
            </a:fld>
            <a:endParaRPr lang="en-US" altLang="en-US" sz="1200"/>
          </a:p>
        </p:txBody>
      </p:sp>
    </p:spTree>
    <p:extLst>
      <p:ext uri="{BB962C8B-B14F-4D97-AF65-F5344CB8AC3E}">
        <p14:creationId xmlns:p14="http://schemas.microsoft.com/office/powerpoint/2010/main" val="139153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Ask, get specific examples, but don’t push too hard.</a:t>
            </a:r>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fld id="{9B5B7D2A-273E-41FA-A271-E1C3E6BB038C}" type="slidenum">
              <a:rPr lang="en-US" altLang="en-US" sz="1200"/>
              <a:pPr algn="r" eaLnBrk="1" hangingPunct="1"/>
              <a:t>9</a:t>
            </a:fld>
            <a:endParaRPr lang="en-US" altLang="en-US" sz="1200"/>
          </a:p>
        </p:txBody>
      </p:sp>
    </p:spTree>
    <p:extLst>
      <p:ext uri="{BB962C8B-B14F-4D97-AF65-F5344CB8AC3E}">
        <p14:creationId xmlns:p14="http://schemas.microsoft.com/office/powerpoint/2010/main" val="156068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lumMod val="85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pPr>
              <a:defRPr/>
            </a:pPr>
            <a:fld id="{DC8625A2-7099-4EB1-9273-AA4C965706A3}" type="datetimeFigureOut">
              <a:rPr lang="en-US"/>
              <a:pPr>
                <a:defRPr/>
              </a:pPr>
              <a:t>9/20/2019</a:t>
            </a:fld>
            <a:endParaRPr lang="en-US" dirty="0"/>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9D9D9"/>
                </a:solidFill>
              </a:defRPr>
            </a:lvl1pPr>
          </a:lstStyle>
          <a:p>
            <a:fld id="{CC3A0524-A843-4ED1-B342-E1355934A3A3}" type="slidenum">
              <a:rPr lang="en-US" altLang="en-US"/>
              <a:pPr/>
              <a:t>‹#›</a:t>
            </a:fld>
            <a:endParaRPr lang="en-US" altLang="en-US"/>
          </a:p>
        </p:txBody>
      </p:sp>
    </p:spTree>
    <p:extLst>
      <p:ext uri="{BB962C8B-B14F-4D97-AF65-F5344CB8AC3E}">
        <p14:creationId xmlns:p14="http://schemas.microsoft.com/office/powerpoint/2010/main" val="204560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4E8825-85FF-4E9D-BEA8-600D36FF0978}" type="datetimeFigureOut">
              <a:rPr lang="en-US"/>
              <a:pPr>
                <a:defRPr/>
              </a:pPr>
              <a:t>9/20/2019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9ACBBB-8A38-4081-9A9A-0C8A457259D8}" type="slidenum">
              <a:rPr lang="en-US" altLang="en-US"/>
              <a:pPr/>
              <a:t>‹#›</a:t>
            </a:fld>
            <a:endParaRPr lang="en-US" altLang="en-US"/>
          </a:p>
        </p:txBody>
      </p:sp>
    </p:spTree>
    <p:extLst>
      <p:ext uri="{BB962C8B-B14F-4D97-AF65-F5344CB8AC3E}">
        <p14:creationId xmlns:p14="http://schemas.microsoft.com/office/powerpoint/2010/main" val="366537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1DA56E-42B9-424E-9B65-15247D40988C}" type="datetimeFigureOut">
              <a:rPr lang="en-US"/>
              <a:pPr>
                <a:defRPr/>
              </a:pPr>
              <a:t>9/20/2019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F5A0AD-D4D5-4E4A-8139-3D1FA626FE3C}" type="slidenum">
              <a:rPr lang="en-US" altLang="en-US"/>
              <a:pPr/>
              <a:t>‹#›</a:t>
            </a:fld>
            <a:endParaRPr lang="en-US" altLang="en-US"/>
          </a:p>
        </p:txBody>
      </p:sp>
    </p:spTree>
    <p:extLst>
      <p:ext uri="{BB962C8B-B14F-4D97-AF65-F5344CB8AC3E}">
        <p14:creationId xmlns:p14="http://schemas.microsoft.com/office/powerpoint/2010/main" val="10237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F789505-30D2-4E38-9094-1D37F22B94C8}" type="datetimeFigureOut">
              <a:rPr lang="en-US"/>
              <a:pPr>
                <a:defRPr/>
              </a:pPr>
              <a:t>9/20/2019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4A32AA7-38A4-42A0-BBEA-B960E1B8670B}" type="slidenum">
              <a:rPr lang="en-US" altLang="en-US"/>
              <a:pPr/>
              <a:t>‹#›</a:t>
            </a:fld>
            <a:endParaRPr lang="en-US" altLang="en-US"/>
          </a:p>
        </p:txBody>
      </p:sp>
    </p:spTree>
    <p:extLst>
      <p:ext uri="{BB962C8B-B14F-4D97-AF65-F5344CB8AC3E}">
        <p14:creationId xmlns:p14="http://schemas.microsoft.com/office/powerpoint/2010/main" val="87370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solidFill>
                  <a:schemeClr val="bg1">
                    <a:lumMod val="85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pPr>
              <a:defRPr/>
            </a:pPr>
            <a:fld id="{B066C3DE-0FD8-456B-B281-85E656C38B08}" type="datetimeFigureOut">
              <a:rPr lang="en-US">
                <a:solidFill>
                  <a:prstClr val="white">
                    <a:lumMod val="85000"/>
                  </a:prstClr>
                </a:solidFill>
              </a:rPr>
              <a:pPr>
                <a:defRPr/>
              </a:pPr>
              <a:t>9/20/2019</a:t>
            </a:fld>
            <a:endParaRPr lang="en-US">
              <a:solidFill>
                <a:prstClr val="white">
                  <a:lumMod val="85000"/>
                </a:prstClr>
              </a:solidFill>
            </a:endParaRPr>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pPr>
              <a:defRPr/>
            </a:pPr>
            <a:endParaRPr lang="en-US">
              <a:solidFill>
                <a:prstClr val="white">
                  <a:lumMod val="85000"/>
                </a:prstClr>
              </a:solidFill>
            </a:endParaRPr>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pPr>
              <a:defRPr/>
            </a:pPr>
            <a:fld id="{0CE67AFD-868D-4361-9C5C-07C05722F2BA}" type="slidenum">
              <a:rPr lang="en-US">
                <a:solidFill>
                  <a:prstClr val="white">
                    <a:lumMod val="85000"/>
                  </a:prstClr>
                </a:solidFill>
              </a:rPr>
              <a:pPr>
                <a:defRPr/>
              </a:pPr>
              <a:t>‹#›</a:t>
            </a:fld>
            <a:endParaRPr lang="en-US">
              <a:solidFill>
                <a:prstClr val="white">
                  <a:lumMod val="85000"/>
                </a:prstClr>
              </a:solidFill>
            </a:endParaRPr>
          </a:p>
        </p:txBody>
      </p:sp>
    </p:spTree>
    <p:extLst>
      <p:ext uri="{BB962C8B-B14F-4D97-AF65-F5344CB8AC3E}">
        <p14:creationId xmlns:p14="http://schemas.microsoft.com/office/powerpoint/2010/main" val="3045842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F6123D-E197-4BFB-BA51-3E9CEC8107E3}" type="datetimeFigureOut">
              <a:rPr lang="en-US">
                <a:solidFill>
                  <a:prstClr val="white">
                    <a:lumMod val="75000"/>
                  </a:prstClr>
                </a:solidFill>
              </a:rPr>
              <a:pPr>
                <a:defRPr/>
              </a:pPr>
              <a:t>9/20/2019</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E885B7-8232-4709-BB7A-5D0977757E16}"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p14="http://schemas.microsoft.com/office/powerpoint/2010/main" val="2665697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7D37E7-64F0-4554-BEC0-DE8D3382526F}" type="datetimeFigureOut">
              <a:rPr lang="en-US">
                <a:solidFill>
                  <a:prstClr val="white">
                    <a:lumMod val="75000"/>
                  </a:prstClr>
                </a:solidFill>
              </a:rPr>
              <a:pPr>
                <a:defRPr/>
              </a:pPr>
              <a:t>9/20/2019</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4E9263B-C943-41A0-BB35-5567FBA44C67}"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p14="http://schemas.microsoft.com/office/powerpoint/2010/main" val="3906890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97F9AC-25AF-46FE-BACF-373E598C373F}" type="datetimeFigureOut">
              <a:rPr lang="en-US">
                <a:solidFill>
                  <a:prstClr val="white">
                    <a:lumMod val="75000"/>
                  </a:prstClr>
                </a:solidFill>
              </a:rPr>
              <a:pPr>
                <a:defRPr/>
              </a:pPr>
              <a:t>9/20/2019</a:t>
            </a:fld>
            <a:endParaRPr lang="en-US">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4557B3-B788-4AC0-A586-F113F68AF064}"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p14="http://schemas.microsoft.com/office/powerpoint/2010/main" val="2405901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B1C6B1-BF92-43C3-9D26-295499F77E45}" type="datetimeFigureOut">
              <a:rPr lang="en-US">
                <a:solidFill>
                  <a:prstClr val="white">
                    <a:lumMod val="75000"/>
                  </a:prstClr>
                </a:solidFill>
              </a:rPr>
              <a:pPr>
                <a:defRPr/>
              </a:pPr>
              <a:t>9/20/2019</a:t>
            </a:fld>
            <a:endParaRPr lang="en-US">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1D0A837-0DA4-40C9-BA17-123CD4EBE4E0}"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p14="http://schemas.microsoft.com/office/powerpoint/2010/main" val="3659569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D3F838-FC09-42E3-A8E5-FC434929058B}" type="datetimeFigureOut">
              <a:rPr lang="en-US">
                <a:solidFill>
                  <a:prstClr val="white">
                    <a:lumMod val="75000"/>
                  </a:prstClr>
                </a:solidFill>
              </a:rPr>
              <a:pPr>
                <a:defRPr/>
              </a:pPr>
              <a:t>9/20/2019</a:t>
            </a:fld>
            <a:endParaRPr lang="en-US">
              <a:solidFill>
                <a:prstClr val="white">
                  <a:lumMod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FD1256E-3238-44B8-9ED2-067EAEA87A68}"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p14="http://schemas.microsoft.com/office/powerpoint/2010/main" val="3417944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3BD4BD-6B46-4043-8B63-3DF6A65BB759}" type="datetimeFigureOut">
              <a:rPr lang="en-US">
                <a:solidFill>
                  <a:prstClr val="white">
                    <a:lumMod val="75000"/>
                  </a:prstClr>
                </a:solidFill>
              </a:rPr>
              <a:pPr>
                <a:defRPr/>
              </a:pPr>
              <a:t>9/20/2019</a:t>
            </a:fld>
            <a:endParaRPr lang="en-US">
              <a:solidFill>
                <a:prstClr val="white">
                  <a:lumMod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E654277-52EF-4A70-AA7F-DC256E8348F9}"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p14="http://schemas.microsoft.com/office/powerpoint/2010/main" val="3135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AF66DE-74A7-4F76-B677-35004B8E30BC}" type="datetimeFigureOut">
              <a:rPr lang="en-US"/>
              <a:pPr>
                <a:defRPr/>
              </a:pPr>
              <a:t>9/20/2019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A8D62C7-E81D-4FE4-B31A-5F252377D6E5}" type="slidenum">
              <a:rPr lang="en-US" altLang="en-US"/>
              <a:pPr/>
              <a:t>‹#›</a:t>
            </a:fld>
            <a:endParaRPr lang="en-US" altLang="en-US"/>
          </a:p>
        </p:txBody>
      </p:sp>
    </p:spTree>
    <p:extLst>
      <p:ext uri="{BB962C8B-B14F-4D97-AF65-F5344CB8AC3E}">
        <p14:creationId xmlns:p14="http://schemas.microsoft.com/office/powerpoint/2010/main" val="49823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CF92BD-8EE3-48B2-B9B7-6AEE3A682702}" type="datetimeFigureOut">
              <a:rPr lang="en-US">
                <a:solidFill>
                  <a:prstClr val="white">
                    <a:lumMod val="75000"/>
                  </a:prstClr>
                </a:solidFill>
              </a:rPr>
              <a:pPr>
                <a:defRPr/>
              </a:pPr>
              <a:t>9/20/2019</a:t>
            </a:fld>
            <a:endParaRPr lang="en-US">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1296C1-3ACF-46EF-AF89-B5958BAFCFB2}"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p14="http://schemas.microsoft.com/office/powerpoint/2010/main" val="3694685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6A91BE-4754-4342-A3EF-F15E009AB294}" type="datetimeFigureOut">
              <a:rPr lang="en-US">
                <a:solidFill>
                  <a:prstClr val="white">
                    <a:lumMod val="75000"/>
                  </a:prstClr>
                </a:solidFill>
              </a:rPr>
              <a:pPr>
                <a:defRPr/>
              </a:pPr>
              <a:t>9/20/2019</a:t>
            </a:fld>
            <a:endParaRPr lang="en-US">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902538-F849-4DA0-8F5C-279EE293D555}"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p14="http://schemas.microsoft.com/office/powerpoint/2010/main" val="2213254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804337-6884-4667-B165-E5C9E3E9A618}" type="datetimeFigureOut">
              <a:rPr lang="en-US">
                <a:solidFill>
                  <a:prstClr val="white">
                    <a:lumMod val="75000"/>
                  </a:prstClr>
                </a:solidFill>
              </a:rPr>
              <a:pPr>
                <a:defRPr/>
              </a:pPr>
              <a:t>9/20/2019</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D42384-1F1D-4632-81C5-2E652C56986A}"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p14="http://schemas.microsoft.com/office/powerpoint/2010/main" val="3250883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6A97F0-0F35-456C-908B-E9094BCA2D03}" type="datetimeFigureOut">
              <a:rPr lang="en-US">
                <a:solidFill>
                  <a:prstClr val="white">
                    <a:lumMod val="75000"/>
                  </a:prstClr>
                </a:solidFill>
              </a:rPr>
              <a:pPr>
                <a:defRPr/>
              </a:pPr>
              <a:t>9/20/2019</a:t>
            </a:fld>
            <a:endParaRPr lang="en-US">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AD5516-33F5-4072-A0D1-A71045739873}"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p14="http://schemas.microsoft.com/office/powerpoint/2010/main" val="184939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67D807-F9C7-4038-ACA8-6AC7C83422B4}" type="datetimeFigureOut">
              <a:rPr lang="en-US"/>
              <a:pPr>
                <a:defRPr/>
              </a:pPr>
              <a:t>9/20/2019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800F9B9-1EB3-4040-BE75-ADD7DCE578E3}" type="slidenum">
              <a:rPr lang="en-US" altLang="en-US"/>
              <a:pPr/>
              <a:t>‹#›</a:t>
            </a:fld>
            <a:endParaRPr lang="en-US" altLang="en-US"/>
          </a:p>
        </p:txBody>
      </p:sp>
    </p:spTree>
    <p:extLst>
      <p:ext uri="{BB962C8B-B14F-4D97-AF65-F5344CB8AC3E}">
        <p14:creationId xmlns:p14="http://schemas.microsoft.com/office/powerpoint/2010/main" val="426426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F6ED72C-DC44-4381-8BA3-40D5BFA675B9}" type="datetimeFigureOut">
              <a:rPr lang="en-US"/>
              <a:pPr>
                <a:defRPr/>
              </a:pPr>
              <a:t>9/20/2019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0601AA8-D96E-4D4D-8C58-E7CD77048EC0}" type="slidenum">
              <a:rPr lang="en-US" altLang="en-US"/>
              <a:pPr/>
              <a:t>‹#›</a:t>
            </a:fld>
            <a:endParaRPr lang="en-US" altLang="en-US"/>
          </a:p>
        </p:txBody>
      </p:sp>
    </p:spTree>
    <p:extLst>
      <p:ext uri="{BB962C8B-B14F-4D97-AF65-F5344CB8AC3E}">
        <p14:creationId xmlns:p14="http://schemas.microsoft.com/office/powerpoint/2010/main" val="311212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0702A5-103F-4402-94BB-B7415E102348}" type="datetimeFigureOut">
              <a:rPr lang="en-US"/>
              <a:pPr>
                <a:defRPr/>
              </a:pPr>
              <a:t>9/20/2019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AA3CC28-9B0F-4D06-8E5D-7B970F7F8738}" type="slidenum">
              <a:rPr lang="en-US" altLang="en-US"/>
              <a:pPr/>
              <a:t>‹#›</a:t>
            </a:fld>
            <a:endParaRPr lang="en-US" altLang="en-US"/>
          </a:p>
        </p:txBody>
      </p:sp>
    </p:spTree>
    <p:extLst>
      <p:ext uri="{BB962C8B-B14F-4D97-AF65-F5344CB8AC3E}">
        <p14:creationId xmlns:p14="http://schemas.microsoft.com/office/powerpoint/2010/main" val="249639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C97CE8-D233-4DD6-9D9C-015CC3FB1289}" type="datetimeFigureOut">
              <a:rPr lang="en-US"/>
              <a:pPr>
                <a:defRPr/>
              </a:pPr>
              <a:t>9/20/2019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14A87C4-3535-4317-999E-F0F1C5D4B29B}" type="slidenum">
              <a:rPr lang="en-US" altLang="en-US"/>
              <a:pPr/>
              <a:t>‹#›</a:t>
            </a:fld>
            <a:endParaRPr lang="en-US" altLang="en-US"/>
          </a:p>
        </p:txBody>
      </p:sp>
    </p:spTree>
    <p:extLst>
      <p:ext uri="{BB962C8B-B14F-4D97-AF65-F5344CB8AC3E}">
        <p14:creationId xmlns:p14="http://schemas.microsoft.com/office/powerpoint/2010/main" val="23087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F944D1-CB0B-49B3-8EBB-32F596EB3432}" type="datetimeFigureOut">
              <a:rPr lang="en-US"/>
              <a:pPr>
                <a:defRPr/>
              </a:pPr>
              <a:t>9/20/2019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ABD63F0-CFE0-4CC4-9CF2-AC96A0C1FDDF}" type="slidenum">
              <a:rPr lang="en-US" altLang="en-US"/>
              <a:pPr/>
              <a:t>‹#›</a:t>
            </a:fld>
            <a:endParaRPr lang="en-US" altLang="en-US"/>
          </a:p>
        </p:txBody>
      </p:sp>
    </p:spTree>
    <p:extLst>
      <p:ext uri="{BB962C8B-B14F-4D97-AF65-F5344CB8AC3E}">
        <p14:creationId xmlns:p14="http://schemas.microsoft.com/office/powerpoint/2010/main" val="227139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1BC96A-B6E2-4A09-A2A8-2C07579B7C5E}" type="datetimeFigureOut">
              <a:rPr lang="en-US"/>
              <a:pPr>
                <a:defRPr/>
              </a:pPr>
              <a:t>9/20/2019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2945E81-7793-42EB-B2FB-95881E3D3631}" type="slidenum">
              <a:rPr lang="en-US" altLang="en-US"/>
              <a:pPr/>
              <a:t>‹#›</a:t>
            </a:fld>
            <a:endParaRPr lang="en-US" altLang="en-US"/>
          </a:p>
        </p:txBody>
      </p:sp>
    </p:spTree>
    <p:extLst>
      <p:ext uri="{BB962C8B-B14F-4D97-AF65-F5344CB8AC3E}">
        <p14:creationId xmlns:p14="http://schemas.microsoft.com/office/powerpoint/2010/main" val="101061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FA73A7-F819-49A2-8DEA-9316A63788CA}" type="datetimeFigureOut">
              <a:rPr lang="en-US"/>
              <a:pPr>
                <a:defRPr/>
              </a:pPr>
              <a:t>9/20/2019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A873A13-C071-4DB7-B053-0E064EFFB3FD}" type="slidenum">
              <a:rPr lang="en-US" altLang="en-US"/>
              <a:pPr/>
              <a:t>‹#›</a:t>
            </a:fld>
            <a:endParaRPr lang="en-US" altLang="en-US"/>
          </a:p>
        </p:txBody>
      </p:sp>
    </p:spTree>
    <p:extLst>
      <p:ext uri="{BB962C8B-B14F-4D97-AF65-F5344CB8AC3E}">
        <p14:creationId xmlns:p14="http://schemas.microsoft.com/office/powerpoint/2010/main" val="416057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50000">
              <a:schemeClr val="tx2">
                <a:lumMod val="75000"/>
              </a:schemeClr>
            </a:gs>
            <a:gs pos="100000">
              <a:schemeClr val="accent1">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19200"/>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lumMod val="75000"/>
                  </a:schemeClr>
                </a:solidFill>
                <a:latin typeface="+mn-lt"/>
                <a:cs typeface="+mn-cs"/>
              </a:defRPr>
            </a:lvl1pPr>
          </a:lstStyle>
          <a:p>
            <a:pPr>
              <a:defRPr/>
            </a:pPr>
            <a:fld id="{1B1EB137-D3D4-4AE1-BB07-9C7B3730102C}" type="datetimeFigureOut">
              <a:rPr lang="en-US"/>
              <a:pPr>
                <a:defRPr/>
              </a:pPr>
              <a:t>9/20/2019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lumMod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BFBFBF"/>
                </a:solidFill>
              </a:defRPr>
            </a:lvl1pPr>
          </a:lstStyle>
          <a:p>
            <a:fld id="{674D616F-8574-4851-A2E7-4B85310CE9B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5"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b="1" kern="1200">
          <a:solidFill>
            <a:srgbClr val="BFBFBF"/>
          </a:solidFill>
          <a:latin typeface="+mj-lt"/>
          <a:ea typeface="+mj-ea"/>
          <a:cs typeface="+mj-cs"/>
        </a:defRPr>
      </a:lvl1pPr>
      <a:lvl2pPr algn="ctr" rtl="0" eaLnBrk="0" fontAlgn="base" hangingPunct="0">
        <a:spcBef>
          <a:spcPct val="0"/>
        </a:spcBef>
        <a:spcAft>
          <a:spcPct val="0"/>
        </a:spcAft>
        <a:defRPr sz="4400" b="1">
          <a:solidFill>
            <a:srgbClr val="BFBFBF"/>
          </a:solidFill>
          <a:latin typeface="Calibri" pitchFamily="34" charset="0"/>
        </a:defRPr>
      </a:lvl2pPr>
      <a:lvl3pPr algn="ctr" rtl="0" eaLnBrk="0" fontAlgn="base" hangingPunct="0">
        <a:spcBef>
          <a:spcPct val="0"/>
        </a:spcBef>
        <a:spcAft>
          <a:spcPct val="0"/>
        </a:spcAft>
        <a:defRPr sz="4400" b="1">
          <a:solidFill>
            <a:srgbClr val="BFBFBF"/>
          </a:solidFill>
          <a:latin typeface="Calibri" pitchFamily="34" charset="0"/>
        </a:defRPr>
      </a:lvl3pPr>
      <a:lvl4pPr algn="ctr" rtl="0" eaLnBrk="0" fontAlgn="base" hangingPunct="0">
        <a:spcBef>
          <a:spcPct val="0"/>
        </a:spcBef>
        <a:spcAft>
          <a:spcPct val="0"/>
        </a:spcAft>
        <a:defRPr sz="4400" b="1">
          <a:solidFill>
            <a:srgbClr val="BFBFBF"/>
          </a:solidFill>
          <a:latin typeface="Calibri" pitchFamily="34" charset="0"/>
        </a:defRPr>
      </a:lvl4pPr>
      <a:lvl5pPr algn="ctr" rtl="0" eaLnBrk="0" fontAlgn="base" hangingPunct="0">
        <a:spcBef>
          <a:spcPct val="0"/>
        </a:spcBef>
        <a:spcAft>
          <a:spcPct val="0"/>
        </a:spcAft>
        <a:defRPr sz="4400" b="1">
          <a:solidFill>
            <a:srgbClr val="BFBFBF"/>
          </a:solidFill>
          <a:latin typeface="Calibri" pitchFamily="34" charset="0"/>
        </a:defRPr>
      </a:lvl5pPr>
      <a:lvl6pPr marL="457200" algn="ctr" rtl="0" fontAlgn="base">
        <a:spcBef>
          <a:spcPct val="0"/>
        </a:spcBef>
        <a:spcAft>
          <a:spcPct val="0"/>
        </a:spcAft>
        <a:defRPr sz="4400" b="1">
          <a:solidFill>
            <a:srgbClr val="BFBFBF"/>
          </a:solidFill>
          <a:latin typeface="Calibri" pitchFamily="34" charset="0"/>
        </a:defRPr>
      </a:lvl6pPr>
      <a:lvl7pPr marL="914400" algn="ctr" rtl="0" fontAlgn="base">
        <a:spcBef>
          <a:spcPct val="0"/>
        </a:spcBef>
        <a:spcAft>
          <a:spcPct val="0"/>
        </a:spcAft>
        <a:defRPr sz="4400" b="1">
          <a:solidFill>
            <a:srgbClr val="BFBFBF"/>
          </a:solidFill>
          <a:latin typeface="Calibri" pitchFamily="34" charset="0"/>
        </a:defRPr>
      </a:lvl7pPr>
      <a:lvl8pPr marL="1371600" algn="ctr" rtl="0" fontAlgn="base">
        <a:spcBef>
          <a:spcPct val="0"/>
        </a:spcBef>
        <a:spcAft>
          <a:spcPct val="0"/>
        </a:spcAft>
        <a:defRPr sz="4400" b="1">
          <a:solidFill>
            <a:srgbClr val="BFBFBF"/>
          </a:solidFill>
          <a:latin typeface="Calibri" pitchFamily="34" charset="0"/>
        </a:defRPr>
      </a:lvl8pPr>
      <a:lvl9pPr marL="1828800" algn="ctr" rtl="0" fontAlgn="base">
        <a:spcBef>
          <a:spcPct val="0"/>
        </a:spcBef>
        <a:spcAft>
          <a:spcPct val="0"/>
        </a:spcAft>
        <a:defRPr sz="4400" b="1">
          <a:solidFill>
            <a:srgbClr val="BFBFBF"/>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BFBFBF"/>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BFBFBF"/>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BFBFB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BFBFB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BFBFB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50000">
              <a:schemeClr val="tx2">
                <a:lumMod val="75000"/>
              </a:schemeClr>
            </a:gs>
            <a:gs pos="100000">
              <a:schemeClr val="accent1">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19204"/>
            <a:ext cx="8229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lumMod val="75000"/>
                  </a:schemeClr>
                </a:solidFill>
                <a:latin typeface="+mn-lt"/>
                <a:cs typeface="+mn-cs"/>
              </a:defRPr>
            </a:lvl1pPr>
          </a:lstStyle>
          <a:p>
            <a:pPr>
              <a:defRPr/>
            </a:pPr>
            <a:fld id="{2FBD5AF9-46A6-4544-A8FD-0EBE2BACE1F8}" type="datetimeFigureOut">
              <a:rPr lang="en-US">
                <a:solidFill>
                  <a:prstClr val="white">
                    <a:lumMod val="75000"/>
                  </a:prstClr>
                </a:solidFill>
              </a:rPr>
              <a:pPr>
                <a:defRPr/>
              </a:pPr>
              <a:t>9/20/2019</a:t>
            </a:fld>
            <a:endParaRPr lang="en-US">
              <a:solidFill>
                <a:prstClr val="white">
                  <a:lumMod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lumMod val="75000"/>
                  </a:schemeClr>
                </a:solidFill>
                <a:latin typeface="+mn-lt"/>
                <a:cs typeface="+mn-cs"/>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lumMod val="75000"/>
                  </a:schemeClr>
                </a:solidFill>
                <a:latin typeface="+mn-lt"/>
                <a:cs typeface="+mn-cs"/>
              </a:defRPr>
            </a:lvl1pPr>
          </a:lstStyle>
          <a:p>
            <a:pPr>
              <a:defRPr/>
            </a:pPr>
            <a:fld id="{2953A098-5466-4078-93A1-558D29EEA1A5}" type="slidenum">
              <a:rPr lang="en-US">
                <a:solidFill>
                  <a:prstClr val="white">
                    <a:lumMod val="75000"/>
                  </a:prstClr>
                </a:solidFill>
              </a:rPr>
              <a:pPr>
                <a:defRPr/>
              </a:pPr>
              <a:t>‹#›</a:t>
            </a:fld>
            <a:endParaRPr lang="en-US">
              <a:solidFill>
                <a:prstClr val="white">
                  <a:lumMod val="75000"/>
                </a:prstClr>
              </a:solidFill>
            </a:endParaRPr>
          </a:p>
        </p:txBody>
      </p:sp>
    </p:spTree>
    <p:extLst>
      <p:ext uri="{BB962C8B-B14F-4D97-AF65-F5344CB8AC3E}">
        <p14:creationId xmlns:p14="http://schemas.microsoft.com/office/powerpoint/2010/main" val="72995083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b="1" kern="1200">
          <a:solidFill>
            <a:srgbClr val="BFBFBF"/>
          </a:solidFill>
          <a:latin typeface="+mj-lt"/>
          <a:ea typeface="+mj-ea"/>
          <a:cs typeface="+mj-cs"/>
        </a:defRPr>
      </a:lvl1pPr>
      <a:lvl2pPr algn="ctr" rtl="0" eaLnBrk="0" fontAlgn="base" hangingPunct="0">
        <a:spcBef>
          <a:spcPct val="0"/>
        </a:spcBef>
        <a:spcAft>
          <a:spcPct val="0"/>
        </a:spcAft>
        <a:defRPr sz="4400" b="1">
          <a:solidFill>
            <a:srgbClr val="BFBFBF"/>
          </a:solidFill>
          <a:latin typeface="Calibri" pitchFamily="34" charset="0"/>
        </a:defRPr>
      </a:lvl2pPr>
      <a:lvl3pPr algn="ctr" rtl="0" eaLnBrk="0" fontAlgn="base" hangingPunct="0">
        <a:spcBef>
          <a:spcPct val="0"/>
        </a:spcBef>
        <a:spcAft>
          <a:spcPct val="0"/>
        </a:spcAft>
        <a:defRPr sz="4400" b="1">
          <a:solidFill>
            <a:srgbClr val="BFBFBF"/>
          </a:solidFill>
          <a:latin typeface="Calibri" pitchFamily="34" charset="0"/>
        </a:defRPr>
      </a:lvl3pPr>
      <a:lvl4pPr algn="ctr" rtl="0" eaLnBrk="0" fontAlgn="base" hangingPunct="0">
        <a:spcBef>
          <a:spcPct val="0"/>
        </a:spcBef>
        <a:spcAft>
          <a:spcPct val="0"/>
        </a:spcAft>
        <a:defRPr sz="4400" b="1">
          <a:solidFill>
            <a:srgbClr val="BFBFBF"/>
          </a:solidFill>
          <a:latin typeface="Calibri" pitchFamily="34" charset="0"/>
        </a:defRPr>
      </a:lvl4pPr>
      <a:lvl5pPr algn="ctr" rtl="0" eaLnBrk="0" fontAlgn="base" hangingPunct="0">
        <a:spcBef>
          <a:spcPct val="0"/>
        </a:spcBef>
        <a:spcAft>
          <a:spcPct val="0"/>
        </a:spcAft>
        <a:defRPr sz="4400" b="1">
          <a:solidFill>
            <a:srgbClr val="BFBFBF"/>
          </a:solidFill>
          <a:latin typeface="Calibri" pitchFamily="34" charset="0"/>
        </a:defRPr>
      </a:lvl5pPr>
      <a:lvl6pPr marL="457189" algn="ctr" rtl="0" fontAlgn="base">
        <a:spcBef>
          <a:spcPct val="0"/>
        </a:spcBef>
        <a:spcAft>
          <a:spcPct val="0"/>
        </a:spcAft>
        <a:defRPr sz="4400" b="1">
          <a:solidFill>
            <a:srgbClr val="BFBFBF"/>
          </a:solidFill>
          <a:latin typeface="Calibri" pitchFamily="34" charset="0"/>
        </a:defRPr>
      </a:lvl6pPr>
      <a:lvl7pPr marL="914377" algn="ctr" rtl="0" fontAlgn="base">
        <a:spcBef>
          <a:spcPct val="0"/>
        </a:spcBef>
        <a:spcAft>
          <a:spcPct val="0"/>
        </a:spcAft>
        <a:defRPr sz="4400" b="1">
          <a:solidFill>
            <a:srgbClr val="BFBFBF"/>
          </a:solidFill>
          <a:latin typeface="Calibri" pitchFamily="34" charset="0"/>
        </a:defRPr>
      </a:lvl7pPr>
      <a:lvl8pPr marL="1371566" algn="ctr" rtl="0" fontAlgn="base">
        <a:spcBef>
          <a:spcPct val="0"/>
        </a:spcBef>
        <a:spcAft>
          <a:spcPct val="0"/>
        </a:spcAft>
        <a:defRPr sz="4400" b="1">
          <a:solidFill>
            <a:srgbClr val="BFBFBF"/>
          </a:solidFill>
          <a:latin typeface="Calibri" pitchFamily="34" charset="0"/>
        </a:defRPr>
      </a:lvl8pPr>
      <a:lvl9pPr marL="1828754" algn="ctr" rtl="0" fontAlgn="base">
        <a:spcBef>
          <a:spcPct val="0"/>
        </a:spcBef>
        <a:spcAft>
          <a:spcPct val="0"/>
        </a:spcAft>
        <a:defRPr sz="4400" b="1">
          <a:solidFill>
            <a:srgbClr val="BFBFBF"/>
          </a:solidFill>
          <a:latin typeface="Calibri" pitchFamily="34" charset="0"/>
        </a:defRPr>
      </a:lvl9pPr>
    </p:titleStyle>
    <p:bodyStyle>
      <a:lvl1pPr marL="342891" indent="-342891" algn="l" rtl="0" eaLnBrk="0" fontAlgn="base" hangingPunct="0">
        <a:spcBef>
          <a:spcPct val="20000"/>
        </a:spcBef>
        <a:spcAft>
          <a:spcPct val="0"/>
        </a:spcAft>
        <a:buFont typeface="Arial" charset="0"/>
        <a:buChar char="•"/>
        <a:defRPr sz="3200" kern="1200">
          <a:solidFill>
            <a:srgbClr val="BFBFBF"/>
          </a:solidFill>
          <a:latin typeface="+mn-lt"/>
          <a:ea typeface="+mn-ea"/>
          <a:cs typeface="+mn-cs"/>
        </a:defRPr>
      </a:lvl1pPr>
      <a:lvl2pPr marL="742932" indent="-285744" algn="l" rtl="0" eaLnBrk="0" fontAlgn="base" hangingPunct="0">
        <a:spcBef>
          <a:spcPct val="20000"/>
        </a:spcBef>
        <a:spcAft>
          <a:spcPct val="0"/>
        </a:spcAft>
        <a:buFont typeface="Arial" charset="0"/>
        <a:buChar char="–"/>
        <a:defRPr sz="2800" kern="1200">
          <a:solidFill>
            <a:srgbClr val="BFBFBF"/>
          </a:solidFill>
          <a:latin typeface="+mn-lt"/>
          <a:ea typeface="+mn-ea"/>
          <a:cs typeface="+mn-cs"/>
        </a:defRPr>
      </a:lvl2pPr>
      <a:lvl3pPr marL="1142971" indent="-228594" algn="l" rtl="0" eaLnBrk="0" fontAlgn="base" hangingPunct="0">
        <a:spcBef>
          <a:spcPct val="20000"/>
        </a:spcBef>
        <a:spcAft>
          <a:spcPct val="0"/>
        </a:spcAft>
        <a:buFont typeface="Arial" charset="0"/>
        <a:buChar char="•"/>
        <a:defRPr sz="2400" kern="1200">
          <a:solidFill>
            <a:srgbClr val="BFBFBF"/>
          </a:solidFill>
          <a:latin typeface="+mn-lt"/>
          <a:ea typeface="+mn-ea"/>
          <a:cs typeface="+mn-cs"/>
        </a:defRPr>
      </a:lvl3pPr>
      <a:lvl4pPr marL="1600160" indent="-228594" algn="l" rtl="0" eaLnBrk="0" fontAlgn="base" hangingPunct="0">
        <a:spcBef>
          <a:spcPct val="20000"/>
        </a:spcBef>
        <a:spcAft>
          <a:spcPct val="0"/>
        </a:spcAft>
        <a:buFont typeface="Arial" charset="0"/>
        <a:buChar char="–"/>
        <a:defRPr sz="2000" kern="1200">
          <a:solidFill>
            <a:srgbClr val="BFBFBF"/>
          </a:solidFill>
          <a:latin typeface="+mn-lt"/>
          <a:ea typeface="+mn-ea"/>
          <a:cs typeface="+mn-cs"/>
        </a:defRPr>
      </a:lvl4pPr>
      <a:lvl5pPr marL="2057349" indent="-228594" algn="l" rtl="0" eaLnBrk="0" fontAlgn="base" hangingPunct="0">
        <a:spcBef>
          <a:spcPct val="20000"/>
        </a:spcBef>
        <a:spcAft>
          <a:spcPct val="0"/>
        </a:spcAft>
        <a:buFont typeface="Arial" charset="0"/>
        <a:buChar char="»"/>
        <a:defRPr sz="2000" kern="1200">
          <a:solidFill>
            <a:srgbClr val="BFBFBF"/>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1600200"/>
            <a:ext cx="7670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p:cNvSpPr>
          <p:nvPr/>
        </p:nvSpPr>
        <p:spPr bwMode="auto">
          <a:xfrm>
            <a:off x="1371600" y="3886200"/>
            <a:ext cx="6400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20000"/>
              </a:spcBef>
              <a:buFont typeface="Arial" panose="020B0604020202020204" pitchFamily="34" charset="0"/>
              <a:defRPr sz="3200">
                <a:solidFill>
                  <a:srgbClr val="BFBFBF"/>
                </a:solidFill>
                <a:latin typeface="Calibri" panose="020F0502020204030204" pitchFamily="34" charset="0"/>
              </a:defRPr>
            </a:lvl1pPr>
            <a:lvl2pPr marL="742950" indent="-285750" algn="ctr" eaLnBrk="0" hangingPunct="0">
              <a:spcBef>
                <a:spcPct val="20000"/>
              </a:spcBef>
              <a:buFont typeface="Arial" panose="020B0604020202020204" pitchFamily="34" charset="0"/>
              <a:defRPr sz="2800">
                <a:solidFill>
                  <a:srgbClr val="BFBFBF"/>
                </a:solidFill>
                <a:latin typeface="Calibri" panose="020F0502020204030204" pitchFamily="34" charset="0"/>
              </a:defRPr>
            </a:lvl2pPr>
            <a:lvl3pPr marL="1143000" indent="-228600" algn="ctr" eaLnBrk="0" hangingPunct="0">
              <a:spcBef>
                <a:spcPct val="20000"/>
              </a:spcBef>
              <a:buFont typeface="Arial" panose="020B0604020202020204" pitchFamily="34" charset="0"/>
              <a:defRPr sz="2400">
                <a:solidFill>
                  <a:srgbClr val="BFBFBF"/>
                </a:solidFill>
                <a:latin typeface="Calibri" panose="020F0502020204030204" pitchFamily="34" charset="0"/>
              </a:defRPr>
            </a:lvl3pPr>
            <a:lvl4pPr marL="1600200" indent="-228600" algn="ctr" eaLnBrk="0" hangingPunct="0">
              <a:spcBef>
                <a:spcPct val="20000"/>
              </a:spcBef>
              <a:buFont typeface="Arial" panose="020B0604020202020204" pitchFamily="34" charset="0"/>
              <a:defRPr sz="2000">
                <a:solidFill>
                  <a:srgbClr val="BFBFBF"/>
                </a:solidFill>
                <a:latin typeface="Calibri" panose="020F0502020204030204" pitchFamily="34" charset="0"/>
              </a:defRPr>
            </a:lvl4pPr>
            <a:lvl5pPr marL="2057400" indent="-228600" algn="ctr" eaLnBrk="0" hangingPunct="0">
              <a:spcBef>
                <a:spcPct val="20000"/>
              </a:spcBef>
              <a:buFont typeface="Arial" panose="020B0604020202020204" pitchFamily="34" charset="0"/>
              <a:defRPr sz="2000">
                <a:solidFill>
                  <a:srgbClr val="BFBFBF"/>
                </a:solidFill>
                <a:latin typeface="Calibri" panose="020F0502020204030204" pitchFamily="34" charset="0"/>
              </a:defRPr>
            </a:lvl5pPr>
            <a:lvl6pPr marL="2514600" indent="-228600" algn="ctr" eaLnBrk="0" fontAlgn="base" hangingPunct="0">
              <a:spcBef>
                <a:spcPct val="20000"/>
              </a:spcBef>
              <a:spcAft>
                <a:spcPct val="0"/>
              </a:spcAft>
              <a:buFont typeface="Arial" panose="020B0604020202020204" pitchFamily="34" charset="0"/>
              <a:defRPr sz="2000">
                <a:solidFill>
                  <a:srgbClr val="BFBFBF"/>
                </a:solidFill>
                <a:latin typeface="Calibri" panose="020F0502020204030204" pitchFamily="34" charset="0"/>
              </a:defRPr>
            </a:lvl6pPr>
            <a:lvl7pPr marL="2971800" indent="-228600" algn="ctr" eaLnBrk="0" fontAlgn="base" hangingPunct="0">
              <a:spcBef>
                <a:spcPct val="20000"/>
              </a:spcBef>
              <a:spcAft>
                <a:spcPct val="0"/>
              </a:spcAft>
              <a:buFont typeface="Arial" panose="020B0604020202020204" pitchFamily="34" charset="0"/>
              <a:defRPr sz="2000">
                <a:solidFill>
                  <a:srgbClr val="BFBFBF"/>
                </a:solidFill>
                <a:latin typeface="Calibri" panose="020F0502020204030204" pitchFamily="34" charset="0"/>
              </a:defRPr>
            </a:lvl7pPr>
            <a:lvl8pPr marL="3429000" indent="-228600" algn="ctr" eaLnBrk="0" fontAlgn="base" hangingPunct="0">
              <a:spcBef>
                <a:spcPct val="20000"/>
              </a:spcBef>
              <a:spcAft>
                <a:spcPct val="0"/>
              </a:spcAft>
              <a:buFont typeface="Arial" panose="020B0604020202020204" pitchFamily="34" charset="0"/>
              <a:defRPr sz="2000">
                <a:solidFill>
                  <a:srgbClr val="BFBFBF"/>
                </a:solidFill>
                <a:latin typeface="Calibri" panose="020F0502020204030204" pitchFamily="34" charset="0"/>
              </a:defRPr>
            </a:lvl8pPr>
            <a:lvl9pPr marL="3886200" indent="-228600" algn="ctr" eaLnBrk="0" fontAlgn="base" hangingPunct="0">
              <a:spcBef>
                <a:spcPct val="20000"/>
              </a:spcBef>
              <a:spcAft>
                <a:spcPct val="0"/>
              </a:spcAft>
              <a:buFont typeface="Arial" panose="020B0604020202020204" pitchFamily="34" charset="0"/>
              <a:defRPr sz="2000">
                <a:solidFill>
                  <a:srgbClr val="BFBFBF"/>
                </a:solidFill>
                <a:latin typeface="Calibri" panose="020F0502020204030204" pitchFamily="34" charset="0"/>
              </a:defRPr>
            </a:lvl9pPr>
          </a:lstStyle>
          <a:p>
            <a:pPr eaLnBrk="1" hangingPunct="1"/>
            <a:r>
              <a:rPr lang="en-US" altLang="en-US" sz="5400" b="1" dirty="0" smtClean="0">
                <a:solidFill>
                  <a:srgbClr val="D9D9D9"/>
                </a:solidFill>
              </a:rPr>
              <a:t>Roger </a:t>
            </a:r>
            <a:r>
              <a:rPr lang="en-US" altLang="en-US" sz="5400" b="1" dirty="0" err="1" smtClean="0">
                <a:solidFill>
                  <a:srgbClr val="D9D9D9"/>
                </a:solidFill>
              </a:rPr>
              <a:t>McDaniels</a:t>
            </a:r>
            <a:endParaRPr lang="en-US" altLang="en-US" sz="5400" b="1" dirty="0">
              <a:solidFill>
                <a:srgbClr val="D9D9D9"/>
              </a:solidFill>
            </a:endParaRPr>
          </a:p>
          <a:p>
            <a:pPr eaLnBrk="1" hangingPunct="1"/>
            <a:r>
              <a:rPr lang="en-US" altLang="en-US" sz="4000" dirty="0">
                <a:solidFill>
                  <a:srgbClr val="D9D9D9"/>
                </a:solidFill>
              </a:rPr>
              <a:t>Session </a:t>
            </a:r>
            <a:r>
              <a:rPr lang="en-US" altLang="en-US" sz="4000" dirty="0" smtClean="0">
                <a:solidFill>
                  <a:srgbClr val="D9D9D9"/>
                </a:solidFill>
              </a:rPr>
              <a:t>1 </a:t>
            </a:r>
            <a:r>
              <a:rPr lang="en-US" altLang="en-US" sz="4000" dirty="0">
                <a:solidFill>
                  <a:srgbClr val="D9D9D9"/>
                </a:solidFill>
              </a:rPr>
              <a:t>– </a:t>
            </a:r>
            <a:r>
              <a:rPr lang="en-US" altLang="en-US" sz="4000" dirty="0" smtClean="0">
                <a:solidFill>
                  <a:srgbClr val="D9D9D9"/>
                </a:solidFill>
              </a:rPr>
              <a:t>Advanced Group</a:t>
            </a:r>
            <a:endParaRPr lang="en-US" altLang="en-US" sz="4000" dirty="0">
              <a:solidFill>
                <a:srgbClr val="D9D9D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altLang="en-US" smtClean="0"/>
              <a:t>Final Words</a:t>
            </a:r>
          </a:p>
        </p:txBody>
      </p:sp>
      <p:sp>
        <p:nvSpPr>
          <p:cNvPr id="3" name="Content Placeholder 2"/>
          <p:cNvSpPr>
            <a:spLocks noGrp="1"/>
          </p:cNvSpPr>
          <p:nvPr>
            <p:ph idx="4294967295"/>
          </p:nvPr>
        </p:nvSpPr>
        <p:spPr/>
        <p:txBody>
          <a:bodyPr>
            <a:normAutofit lnSpcReduction="10000"/>
          </a:bodyPr>
          <a:lstStyle/>
          <a:p>
            <a:pPr eaLnBrk="1" hangingPunct="1"/>
            <a:r>
              <a:rPr lang="en-US" altLang="en-US" sz="5400" dirty="0" smtClean="0"/>
              <a:t>Take your goals to your instructor</a:t>
            </a:r>
          </a:p>
          <a:p>
            <a:pPr eaLnBrk="1" hangingPunct="1"/>
            <a:r>
              <a:rPr lang="en-US" altLang="en-US" sz="5400" dirty="0" smtClean="0"/>
              <a:t>Be safe, have fun</a:t>
            </a:r>
          </a:p>
          <a:p>
            <a:pPr eaLnBrk="1" hangingPunct="1"/>
            <a:endParaRPr lang="en-US" altLang="en-US" dirty="0" smtClean="0"/>
          </a:p>
          <a:p>
            <a:pPr eaLnBrk="1" hangingPunct="1"/>
            <a:r>
              <a:rPr lang="en-US" altLang="en-US" dirty="0" smtClean="0"/>
              <a:t>Any questions?</a:t>
            </a:r>
          </a:p>
          <a:p>
            <a:pPr eaLnBrk="1" hangingPunct="1"/>
            <a:endParaRPr lang="en-US" altLang="en-US" dirty="0" smtClean="0"/>
          </a:p>
          <a:p>
            <a:pPr eaLnBrk="1" hangingPunct="1"/>
            <a:r>
              <a:rPr lang="en-US" altLang="en-US" dirty="0" smtClean="0"/>
              <a:t>Next class: 12:00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98" name="Picture 5" descr="vir_uph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063"/>
            <a:ext cx="9144000" cy="61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HPDE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124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54102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8" descr="AAE_logo_new_0223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724400"/>
            <a:ext cx="27432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2209800"/>
            <a:ext cx="19812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11" descr="Competition-Cages-Graph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5791200"/>
            <a:ext cx="2362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2" descr="FandS_Logo_THSCC_2011v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295400"/>
            <a:ext cx="151765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3" descr="Hart_Investment_basi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2209800"/>
            <a:ext cx="32766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5715000"/>
            <a:ext cx="3362325"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8" descr="r&amp;j_newsletter_a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43800" y="1371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9" descr="Email_Newsletter_head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3048000"/>
            <a:ext cx="335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4800" y="3429000"/>
            <a:ext cx="18288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2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4191000"/>
            <a:ext cx="2205038"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24" descr="tidewaterz"/>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86600" y="4191000"/>
            <a:ext cx="16954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2" name="WordArt 25"/>
          <p:cNvSpPr>
            <a:spLocks noChangeArrowheads="1" noChangeShapeType="1" noTextEdit="1"/>
          </p:cNvSpPr>
          <p:nvPr/>
        </p:nvSpPr>
        <p:spPr bwMode="auto">
          <a:xfrm rot="225188">
            <a:off x="3424238" y="4763"/>
            <a:ext cx="5565775" cy="12795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FF0000"/>
                </a:solidFill>
                <a:latin typeface="Brush Script Std"/>
              </a:rPr>
              <a:t>Thank You Sponsors!</a:t>
            </a:r>
          </a:p>
        </p:txBody>
      </p:sp>
    </p:spTree>
    <p:extLst>
      <p:ext uri="{BB962C8B-B14F-4D97-AF65-F5344CB8AC3E}">
        <p14:creationId xmlns:p14="http://schemas.microsoft.com/office/powerpoint/2010/main" val="985614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en-US" altLang="en-US" smtClean="0"/>
              <a:t>Weekend Classroom Agenda</a:t>
            </a:r>
          </a:p>
        </p:txBody>
      </p:sp>
      <p:sp>
        <p:nvSpPr>
          <p:cNvPr id="55299" name="Content Placeholder 2"/>
          <p:cNvSpPr>
            <a:spLocks noGrp="1"/>
          </p:cNvSpPr>
          <p:nvPr>
            <p:ph idx="4294967295"/>
          </p:nvPr>
        </p:nvSpPr>
        <p:spPr>
          <a:xfrm>
            <a:off x="457200" y="1066800"/>
            <a:ext cx="8229600" cy="5638800"/>
          </a:xfrm>
        </p:spPr>
        <p:txBody>
          <a:bodyPr/>
          <a:lstStyle/>
          <a:p>
            <a:pPr eaLnBrk="1" hangingPunct="1">
              <a:lnSpc>
                <a:spcPct val="90000"/>
              </a:lnSpc>
            </a:pPr>
            <a:r>
              <a:rPr lang="en-US" altLang="en-US" sz="3000" dirty="0"/>
              <a:t>Session 1</a:t>
            </a:r>
          </a:p>
          <a:p>
            <a:pPr lvl="1" eaLnBrk="1" hangingPunct="1">
              <a:lnSpc>
                <a:spcPct val="90000"/>
              </a:lnSpc>
            </a:pPr>
            <a:r>
              <a:rPr lang="en-US" altLang="en-US" sz="2600" dirty="0" smtClean="0"/>
              <a:t>Rules/Goals</a:t>
            </a:r>
            <a:endParaRPr lang="en-US" altLang="en-US" sz="2600" dirty="0"/>
          </a:p>
          <a:p>
            <a:pPr eaLnBrk="1" hangingPunct="1">
              <a:lnSpc>
                <a:spcPct val="90000"/>
              </a:lnSpc>
            </a:pPr>
            <a:r>
              <a:rPr lang="en-US" altLang="en-US" sz="3000" dirty="0"/>
              <a:t>Session 2</a:t>
            </a:r>
          </a:p>
          <a:p>
            <a:pPr lvl="1" eaLnBrk="1" hangingPunct="1">
              <a:lnSpc>
                <a:spcPct val="90000"/>
              </a:lnSpc>
            </a:pPr>
            <a:r>
              <a:rPr lang="en-US" altLang="en-US" sz="2600" dirty="0"/>
              <a:t>Managing Weight Transfer </a:t>
            </a:r>
          </a:p>
          <a:p>
            <a:pPr eaLnBrk="1" hangingPunct="1">
              <a:lnSpc>
                <a:spcPct val="90000"/>
              </a:lnSpc>
            </a:pPr>
            <a:r>
              <a:rPr lang="en-US" altLang="en-US" sz="3000" dirty="0"/>
              <a:t>Session 3</a:t>
            </a:r>
          </a:p>
          <a:p>
            <a:pPr lvl="1" eaLnBrk="1" hangingPunct="1">
              <a:lnSpc>
                <a:spcPct val="90000"/>
              </a:lnSpc>
            </a:pPr>
            <a:r>
              <a:rPr lang="en-US" altLang="en-US" sz="2600" dirty="0"/>
              <a:t>Visual Cues</a:t>
            </a:r>
          </a:p>
          <a:p>
            <a:pPr eaLnBrk="1" hangingPunct="1">
              <a:lnSpc>
                <a:spcPct val="90000"/>
              </a:lnSpc>
            </a:pPr>
            <a:r>
              <a:rPr lang="en-US" altLang="en-US" sz="3000" dirty="0"/>
              <a:t>Session 4</a:t>
            </a:r>
          </a:p>
          <a:p>
            <a:pPr lvl="1" eaLnBrk="1" hangingPunct="1">
              <a:lnSpc>
                <a:spcPct val="90000"/>
              </a:lnSpc>
            </a:pPr>
            <a:r>
              <a:rPr lang="en-US" altLang="en-US" sz="2600" dirty="0"/>
              <a:t>On track exercise introduction</a:t>
            </a:r>
          </a:p>
          <a:p>
            <a:pPr>
              <a:lnSpc>
                <a:spcPct val="90000"/>
              </a:lnSpc>
            </a:pPr>
            <a:r>
              <a:rPr lang="en-US" altLang="en-US" sz="3000" dirty="0"/>
              <a:t>Session 5</a:t>
            </a:r>
          </a:p>
          <a:p>
            <a:pPr lvl="1">
              <a:lnSpc>
                <a:spcPct val="90000"/>
              </a:lnSpc>
            </a:pPr>
            <a:r>
              <a:rPr lang="en-US" altLang="en-US" sz="2600" dirty="0"/>
              <a:t>On track exercise </a:t>
            </a:r>
            <a:r>
              <a:rPr lang="en-US" altLang="en-US" sz="2600" dirty="0" smtClean="0"/>
              <a:t>review/Car Modifications</a:t>
            </a:r>
            <a:endParaRPr lang="en-US" altLang="en-US" sz="2600" dirty="0"/>
          </a:p>
          <a:p>
            <a:pPr eaLnBrk="1" hangingPunct="1">
              <a:lnSpc>
                <a:spcPct val="90000"/>
              </a:lnSpc>
            </a:pPr>
            <a:r>
              <a:rPr lang="en-US" altLang="en-US" sz="3000" dirty="0"/>
              <a:t>Session 6</a:t>
            </a:r>
          </a:p>
          <a:p>
            <a:pPr lvl="1" eaLnBrk="1" hangingPunct="1">
              <a:lnSpc>
                <a:spcPct val="90000"/>
              </a:lnSpc>
            </a:pPr>
            <a:r>
              <a:rPr lang="en-US" altLang="en-US" sz="2600" dirty="0" smtClean="0"/>
              <a:t>Performance Analysis Tools</a:t>
            </a:r>
            <a:endParaRPr lang="en-US" altLang="en-US" sz="2600" dirty="0"/>
          </a:p>
        </p:txBody>
      </p:sp>
    </p:spTree>
    <p:extLst>
      <p:ext uri="{BB962C8B-B14F-4D97-AF65-F5344CB8AC3E}">
        <p14:creationId xmlns:p14="http://schemas.microsoft.com/office/powerpoint/2010/main" val="2217754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t>Club Rules</a:t>
            </a:r>
          </a:p>
        </p:txBody>
      </p:sp>
      <p:sp>
        <p:nvSpPr>
          <p:cNvPr id="6147" name="Content Placeholder 2"/>
          <p:cNvSpPr>
            <a:spLocks noGrp="1"/>
          </p:cNvSpPr>
          <p:nvPr>
            <p:ph idx="1"/>
          </p:nvPr>
        </p:nvSpPr>
        <p:spPr/>
        <p:txBody>
          <a:bodyPr/>
          <a:lstStyle/>
          <a:p>
            <a:pPr eaLnBrk="1" hangingPunct="1"/>
            <a:r>
              <a:rPr lang="en-US" altLang="en-US" dirty="0" smtClean="0"/>
              <a:t>HPDE, NOT OPEN TRACK OR RACING</a:t>
            </a:r>
          </a:p>
          <a:p>
            <a:pPr eaLnBrk="1" hangingPunct="1"/>
            <a:endParaRPr lang="en-US" altLang="en-US" dirty="0" smtClean="0"/>
          </a:p>
          <a:p>
            <a:pPr eaLnBrk="1" hangingPunct="1"/>
            <a:r>
              <a:rPr lang="en-US" altLang="en-US" dirty="0" smtClean="0"/>
              <a:t>TWO OFF RULE </a:t>
            </a:r>
          </a:p>
          <a:p>
            <a:pPr eaLnBrk="1" hangingPunct="1"/>
            <a:endParaRPr lang="en-US" altLang="en-US" dirty="0" smtClean="0"/>
          </a:p>
          <a:p>
            <a:pPr eaLnBrk="1" hangingPunct="1"/>
            <a:r>
              <a:rPr lang="en-US" altLang="en-US" dirty="0" smtClean="0"/>
              <a:t>OFFS OR SPINS </a:t>
            </a:r>
          </a:p>
          <a:p>
            <a:pPr eaLnBrk="1" hangingPunct="1"/>
            <a:endParaRPr lang="en-US" altLang="en-US" dirty="0" smtClean="0"/>
          </a:p>
          <a:p>
            <a:pPr eaLnBrk="1" hangingPunct="1"/>
            <a:r>
              <a:rPr lang="en-US" altLang="en-US" dirty="0" smtClean="0"/>
              <a:t>MECHANICAL BREAK-DOWNS </a:t>
            </a:r>
          </a:p>
        </p:txBody>
      </p:sp>
    </p:spTree>
    <p:extLst>
      <p:ext uri="{BB962C8B-B14F-4D97-AF65-F5344CB8AC3E}">
        <p14:creationId xmlns:p14="http://schemas.microsoft.com/office/powerpoint/2010/main" val="4162088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Balancing Classroom and In Car</a:t>
            </a:r>
          </a:p>
        </p:txBody>
      </p:sp>
      <p:sp>
        <p:nvSpPr>
          <p:cNvPr id="3" name="Content Placeholder 2"/>
          <p:cNvSpPr>
            <a:spLocks noGrp="1"/>
          </p:cNvSpPr>
          <p:nvPr>
            <p:ph idx="1"/>
          </p:nvPr>
        </p:nvSpPr>
        <p:spPr>
          <a:xfrm>
            <a:off x="457200" y="1219200"/>
            <a:ext cx="8229600" cy="5410200"/>
          </a:xfrm>
        </p:spPr>
        <p:txBody>
          <a:bodyPr/>
          <a:lstStyle/>
          <a:p>
            <a:pPr marL="514350" indent="-514350" eaLnBrk="1" hangingPunct="1">
              <a:buFont typeface="Calibri" pitchFamily="34" charset="0"/>
              <a:buAutoNum type="arabicPeriod"/>
            </a:pPr>
            <a:r>
              <a:rPr lang="en-US" altLang="en-US" dirty="0" smtClean="0"/>
              <a:t>Control and command.  No matter what I say here, in car do what he/she says.</a:t>
            </a:r>
          </a:p>
          <a:p>
            <a:pPr marL="514350" indent="-514350" eaLnBrk="1" hangingPunct="1">
              <a:buFont typeface="Calibri" pitchFamily="34" charset="0"/>
              <a:buAutoNum type="arabicPeriod"/>
            </a:pPr>
            <a:r>
              <a:rPr lang="en-US" altLang="en-US" dirty="0" smtClean="0"/>
              <a:t>Always alert your in-car instructor to anything you are going to do based on what is taught here or any fantastic idea that pops in to your pretty little head.</a:t>
            </a:r>
          </a:p>
          <a:p>
            <a:pPr marL="514350" indent="-514350" eaLnBrk="1" hangingPunct="1">
              <a:buFont typeface="Calibri" pitchFamily="34" charset="0"/>
              <a:buAutoNum type="arabicPeriod"/>
            </a:pPr>
            <a:r>
              <a:rPr lang="en-US" altLang="en-US" dirty="0" smtClean="0"/>
              <a:t>If you have a problem or disagreement with your instructor, talk to him/her first.  </a:t>
            </a:r>
          </a:p>
        </p:txBody>
      </p:sp>
    </p:spTree>
    <p:extLst>
      <p:ext uri="{BB962C8B-B14F-4D97-AF65-F5344CB8AC3E}">
        <p14:creationId xmlns:p14="http://schemas.microsoft.com/office/powerpoint/2010/main" val="1025949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07573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Up Arrow 5"/>
          <p:cNvSpPr/>
          <p:nvPr/>
        </p:nvSpPr>
        <p:spPr>
          <a:xfrm>
            <a:off x="5791200" y="2353492"/>
            <a:ext cx="762000" cy="16764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Up Arrow 8"/>
          <p:cNvSpPr/>
          <p:nvPr/>
        </p:nvSpPr>
        <p:spPr>
          <a:xfrm rot="8631400">
            <a:off x="7178675" y="920750"/>
            <a:ext cx="762000" cy="28829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Up Arrow 9"/>
          <p:cNvSpPr/>
          <p:nvPr/>
        </p:nvSpPr>
        <p:spPr>
          <a:xfrm rot="15864815">
            <a:off x="5791201" y="3825875"/>
            <a:ext cx="762000" cy="301307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nvSpPr>
        <p:spPr>
          <a:xfrm rot="19830516">
            <a:off x="7512050" y="4706938"/>
            <a:ext cx="1200150" cy="40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2" name="Up Arrow 11"/>
          <p:cNvSpPr/>
          <p:nvPr/>
        </p:nvSpPr>
        <p:spPr>
          <a:xfrm rot="21391896">
            <a:off x="396875" y="4130675"/>
            <a:ext cx="762000" cy="11430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3" name="Up Arrow 12"/>
          <p:cNvSpPr/>
          <p:nvPr/>
        </p:nvSpPr>
        <p:spPr>
          <a:xfrm rot="6513208">
            <a:off x="2345532" y="2775743"/>
            <a:ext cx="762000" cy="324961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rot="16200000">
            <a:off x="5261670" y="2835234"/>
            <a:ext cx="1021431"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Left</a:t>
            </a:r>
          </a:p>
        </p:txBody>
      </p:sp>
      <p:sp>
        <p:nvSpPr>
          <p:cNvPr id="15" name="Rectangle 14"/>
          <p:cNvSpPr/>
          <p:nvPr/>
        </p:nvSpPr>
        <p:spPr>
          <a:xfrm rot="1270344">
            <a:off x="3047999" y="4045541"/>
            <a:ext cx="1021431"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Left</a:t>
            </a:r>
          </a:p>
        </p:txBody>
      </p:sp>
      <p:sp>
        <p:nvSpPr>
          <p:cNvPr id="16" name="Rectangle 15"/>
          <p:cNvSpPr/>
          <p:nvPr/>
        </p:nvSpPr>
        <p:spPr>
          <a:xfrm rot="16018685">
            <a:off x="554373" y="4605257"/>
            <a:ext cx="1021431"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a:ln w="11430"/>
                <a:solidFill>
                  <a:srgbClr val="00B050"/>
                </a:solidFill>
                <a:effectLst>
                  <a:outerShdw blurRad="50800" dist="39000" dir="5460000" algn="tl">
                    <a:srgbClr val="000000">
                      <a:alpha val="38000"/>
                    </a:srgbClr>
                  </a:outerShdw>
                </a:effectLst>
                <a:latin typeface="Calibri"/>
              </a:rPr>
              <a:t>Right</a:t>
            </a:r>
          </a:p>
        </p:txBody>
      </p:sp>
      <p:sp>
        <p:nvSpPr>
          <p:cNvPr id="17" name="Rectangle 16"/>
          <p:cNvSpPr/>
          <p:nvPr/>
        </p:nvSpPr>
        <p:spPr>
          <a:xfrm rot="21288110">
            <a:off x="5791200" y="4762166"/>
            <a:ext cx="1021431"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a:ln w="11430"/>
                <a:solidFill>
                  <a:srgbClr val="00B050"/>
                </a:solidFill>
                <a:effectLst>
                  <a:outerShdw blurRad="50800" dist="39000" dir="5460000" algn="tl">
                    <a:srgbClr val="000000">
                      <a:alpha val="38000"/>
                    </a:srgbClr>
                  </a:outerShdw>
                </a:effectLst>
                <a:latin typeface="Calibri"/>
              </a:rPr>
              <a:t>Right</a:t>
            </a:r>
          </a:p>
        </p:txBody>
      </p:sp>
      <p:sp>
        <p:nvSpPr>
          <p:cNvPr id="18" name="Rectangle 17"/>
          <p:cNvSpPr/>
          <p:nvPr/>
        </p:nvSpPr>
        <p:spPr>
          <a:xfrm rot="3279486">
            <a:off x="6980534" y="2640127"/>
            <a:ext cx="1021431"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a:ln w="11430"/>
                <a:solidFill>
                  <a:srgbClr val="00B050"/>
                </a:solidFill>
                <a:effectLst>
                  <a:outerShdw blurRad="50800" dist="39000" dir="5460000" algn="tl">
                    <a:srgbClr val="000000">
                      <a:alpha val="38000"/>
                    </a:srgbClr>
                  </a:outerShdw>
                </a:effectLst>
                <a:latin typeface="Calibri"/>
              </a:rPr>
              <a:t>Right</a:t>
            </a:r>
          </a:p>
        </p:txBody>
      </p:sp>
      <p:sp>
        <p:nvSpPr>
          <p:cNvPr id="6158" name="TextBox 1"/>
          <p:cNvSpPr txBox="1">
            <a:spLocks noChangeArrowheads="1"/>
          </p:cNvSpPr>
          <p:nvPr/>
        </p:nvSpPr>
        <p:spPr bwMode="auto">
          <a:xfrm>
            <a:off x="6831013" y="6019800"/>
            <a:ext cx="2244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r>
              <a:rPr lang="en-US" altLang="en-US">
                <a:solidFill>
                  <a:prstClr val="black"/>
                </a:solidFill>
              </a:rPr>
              <a:t>Thanks Chris Brown</a:t>
            </a:r>
          </a:p>
        </p:txBody>
      </p:sp>
      <p:sp>
        <p:nvSpPr>
          <p:cNvPr id="19" name="Up Arrow 18"/>
          <p:cNvSpPr/>
          <p:nvPr/>
        </p:nvSpPr>
        <p:spPr>
          <a:xfrm rot="17527883">
            <a:off x="2345532" y="4251113"/>
            <a:ext cx="762000" cy="16764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 name="Up Arrow 19"/>
          <p:cNvSpPr/>
          <p:nvPr/>
        </p:nvSpPr>
        <p:spPr>
          <a:xfrm rot="8484106">
            <a:off x="1435067" y="4865558"/>
            <a:ext cx="762000" cy="98541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1" name="Rectangle 20"/>
          <p:cNvSpPr/>
          <p:nvPr/>
        </p:nvSpPr>
        <p:spPr>
          <a:xfrm rot="1286214">
            <a:off x="2215816" y="5233926"/>
            <a:ext cx="1021431"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rPr>
              <a:t>Left</a:t>
            </a:r>
          </a:p>
        </p:txBody>
      </p:sp>
      <p:sp>
        <p:nvSpPr>
          <p:cNvPr id="22" name="Rectangle 21"/>
          <p:cNvSpPr/>
          <p:nvPr/>
        </p:nvSpPr>
        <p:spPr>
          <a:xfrm rot="3086964">
            <a:off x="1053177" y="5245702"/>
            <a:ext cx="1021431"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2400" b="1" dirty="0">
                <a:ln w="11430"/>
                <a:solidFill>
                  <a:srgbClr val="00B050"/>
                </a:solidFill>
                <a:effectLst>
                  <a:outerShdw blurRad="50800" dist="39000" dir="5460000" algn="tl">
                    <a:srgbClr val="000000">
                      <a:alpha val="38000"/>
                    </a:srgbClr>
                  </a:outerShdw>
                </a:effectLst>
                <a:latin typeface="Calibri"/>
              </a:rPr>
              <a:t>Right</a:t>
            </a:r>
          </a:p>
        </p:txBody>
      </p:sp>
    </p:spTree>
    <p:extLst>
      <p:ext uri="{BB962C8B-B14F-4D97-AF65-F5344CB8AC3E}">
        <p14:creationId xmlns:p14="http://schemas.microsoft.com/office/powerpoint/2010/main" val="3473344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7" grpId="0" animBg="1"/>
      <p:bldP spid="12" grpId="0" animBg="1"/>
      <p:bldP spid="13"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762000" y="10886"/>
            <a:ext cx="8229600" cy="1143000"/>
          </a:xfrm>
        </p:spPr>
        <p:txBody>
          <a:bodyPr/>
          <a:lstStyle/>
          <a:p>
            <a:r>
              <a:rPr lang="en-US" altLang="en-US" dirty="0" smtClean="0"/>
              <a:t>Why Are You Here?</a:t>
            </a:r>
          </a:p>
        </p:txBody>
      </p:sp>
      <p:sp>
        <p:nvSpPr>
          <p:cNvPr id="3" name="Content Placeholder 2"/>
          <p:cNvSpPr>
            <a:spLocks noGrp="1"/>
          </p:cNvSpPr>
          <p:nvPr>
            <p:ph idx="4294967295"/>
          </p:nvPr>
        </p:nvSpPr>
        <p:spPr/>
        <p:txBody>
          <a:bodyPr/>
          <a:lstStyle/>
          <a:p>
            <a:r>
              <a:rPr lang="en-US" altLang="en-US" sz="4800" dirty="0" smtClean="0"/>
              <a:t>Precise, Consistent, Smooth</a:t>
            </a:r>
          </a:p>
          <a:p>
            <a:pPr lvl="1"/>
            <a:r>
              <a:rPr lang="en-US" altLang="en-US" sz="4400" dirty="0" smtClean="0"/>
              <a:t>Improve Control</a:t>
            </a:r>
          </a:p>
          <a:p>
            <a:pPr lvl="2"/>
            <a:r>
              <a:rPr lang="en-US" altLang="en-US" sz="4000" dirty="0" smtClean="0"/>
              <a:t>Increase Consistency</a:t>
            </a:r>
          </a:p>
          <a:p>
            <a:pPr lvl="3"/>
            <a:r>
              <a:rPr lang="en-US" altLang="en-US" sz="3600" dirty="0" smtClean="0"/>
              <a:t>Safety</a:t>
            </a:r>
          </a:p>
          <a:p>
            <a:pPr lvl="3"/>
            <a:r>
              <a:rPr lang="en-US" altLang="en-US" sz="3600" dirty="0" smtClean="0"/>
              <a:t>Fun</a:t>
            </a:r>
          </a:p>
          <a:p>
            <a:pPr lvl="3"/>
            <a:r>
              <a:rPr lang="en-US" altLang="en-US" sz="3600" dirty="0" smtClean="0"/>
              <a:t>Speed</a:t>
            </a:r>
          </a:p>
        </p:txBody>
      </p:sp>
    </p:spTree>
    <p:extLst>
      <p:ext uri="{BB962C8B-B14F-4D97-AF65-F5344CB8AC3E}">
        <p14:creationId xmlns:p14="http://schemas.microsoft.com/office/powerpoint/2010/main" val="187588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grpId="3"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grpId="3"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grpId="3"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grpId="3"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4"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par>
                                <p:cTn id="43" presetID="1" presetClass="entr" presetSubtype="0" fill="hold" grpId="4"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par>
                                <p:cTn id="45" presetID="1" presetClass="entr" presetSubtype="0" fill="hold" grpId="4"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par>
                                <p:cTn id="47" presetID="1" presetClass="entr" presetSubtype="0" fill="hold" grpId="4"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childTnLst>
                                </p:cTn>
                              </p:par>
                              <p:par>
                                <p:cTn id="49" presetID="1" presetClass="entr" presetSubtype="0" fill="hold" grpId="4"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par>
                                <p:cTn id="51" presetID="1" presetClass="entr" presetSubtype="0" fill="hold" grpId="4" nodeType="with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P spid="3" grpId="4"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a:lstStyle/>
          <a:p>
            <a:r>
              <a:rPr lang="en-US" altLang="en-US" dirty="0" smtClean="0"/>
              <a:t>Goals for this weekend?</a:t>
            </a:r>
          </a:p>
        </p:txBody>
      </p:sp>
      <p:sp>
        <p:nvSpPr>
          <p:cNvPr id="3" name="Content Placeholder 2"/>
          <p:cNvSpPr>
            <a:spLocks noGrp="1"/>
          </p:cNvSpPr>
          <p:nvPr>
            <p:ph idx="4294967295"/>
          </p:nvPr>
        </p:nvSpPr>
        <p:spPr/>
        <p:txBody>
          <a:bodyPr/>
          <a:lstStyle/>
          <a:p>
            <a:r>
              <a:rPr lang="en-US" altLang="en-US" dirty="0" smtClean="0"/>
              <a:t>Why have weekend  goals?</a:t>
            </a:r>
          </a:p>
          <a:p>
            <a:pPr lvl="1"/>
            <a:r>
              <a:rPr lang="en-US" altLang="en-US" dirty="0" smtClean="0"/>
              <a:t>Measurable Success</a:t>
            </a:r>
          </a:p>
          <a:p>
            <a:pPr lvl="1"/>
            <a:r>
              <a:rPr lang="en-US" altLang="en-US" dirty="0" smtClean="0"/>
              <a:t>Motivation</a:t>
            </a:r>
          </a:p>
          <a:p>
            <a:pPr lvl="1"/>
            <a:r>
              <a:rPr lang="en-US" altLang="en-US" dirty="0" smtClean="0"/>
              <a:t>Increased long term success rate</a:t>
            </a:r>
          </a:p>
          <a:p>
            <a:pPr lvl="1"/>
            <a:r>
              <a:rPr lang="en-US" altLang="en-US" dirty="0" smtClean="0"/>
              <a:t>Direction</a:t>
            </a:r>
          </a:p>
          <a:p>
            <a:r>
              <a:rPr lang="en-US" altLang="en-US" dirty="0" smtClean="0"/>
              <a:t>You paid for this, get the most out of it!</a:t>
            </a:r>
          </a:p>
          <a:p>
            <a:pPr lvl="1"/>
            <a:r>
              <a:rPr lang="en-US" altLang="en-US" dirty="0" smtClean="0"/>
              <a:t>Instructor will be more effective with goals</a:t>
            </a:r>
          </a:p>
          <a:p>
            <a:pPr lvl="1"/>
            <a:r>
              <a:rPr lang="en-US" altLang="en-US" dirty="0" smtClean="0"/>
              <a:t>You will improve faster with goals</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p:txBody>
          <a:bodyPr/>
          <a:lstStyle/>
          <a:p>
            <a:r>
              <a:rPr lang="en-US" altLang="en-US" dirty="0" smtClean="0"/>
              <a:t>Characteristics of Productive Goals</a:t>
            </a:r>
          </a:p>
        </p:txBody>
      </p:sp>
      <p:sp>
        <p:nvSpPr>
          <p:cNvPr id="3" name="Content Placeholder 2"/>
          <p:cNvSpPr>
            <a:spLocks noGrp="1"/>
          </p:cNvSpPr>
          <p:nvPr>
            <p:ph idx="4294967295"/>
          </p:nvPr>
        </p:nvSpPr>
        <p:spPr/>
        <p:txBody>
          <a:bodyPr/>
          <a:lstStyle/>
          <a:p>
            <a:r>
              <a:rPr lang="en-US" altLang="en-US" dirty="0" smtClean="0"/>
              <a:t>Specific</a:t>
            </a:r>
          </a:p>
          <a:p>
            <a:pPr lvl="1"/>
            <a:r>
              <a:rPr lang="en-US" altLang="en-US" dirty="0" smtClean="0"/>
              <a:t>The more specific, the better</a:t>
            </a:r>
          </a:p>
          <a:p>
            <a:r>
              <a:rPr lang="en-US" altLang="en-US" dirty="0" smtClean="0"/>
              <a:t>Attainable</a:t>
            </a:r>
          </a:p>
          <a:p>
            <a:pPr lvl="1"/>
            <a:r>
              <a:rPr lang="en-US" altLang="en-US" dirty="0" smtClean="0"/>
              <a:t>Preferably this weekend, we only rented the track for the weekend</a:t>
            </a:r>
          </a:p>
          <a:p>
            <a:r>
              <a:rPr lang="en-US" altLang="en-US" dirty="0" smtClean="0"/>
              <a:t>Measurable/Observable</a:t>
            </a:r>
          </a:p>
          <a:p>
            <a:pPr lvl="1"/>
            <a:r>
              <a:rPr lang="en-US" altLang="en-US" dirty="0" smtClean="0"/>
              <a:t>Includes observable by your instructor, who may be able to help you set some goals based on their observations, maybe something you should ask them about………………………</a:t>
            </a:r>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r>
              <a:rPr lang="en-US" altLang="en-US" dirty="0" smtClean="0"/>
              <a:t>What do you want to work on?</a:t>
            </a:r>
          </a:p>
        </p:txBody>
      </p:sp>
      <p:sp>
        <p:nvSpPr>
          <p:cNvPr id="3" name="Content Placeholder 2"/>
          <p:cNvSpPr>
            <a:spLocks noGrp="1"/>
          </p:cNvSpPr>
          <p:nvPr>
            <p:ph idx="4294967295"/>
          </p:nvPr>
        </p:nvSpPr>
        <p:spPr/>
        <p:txBody>
          <a:bodyPr/>
          <a:lstStyle/>
          <a:p>
            <a:r>
              <a:rPr lang="en-US" altLang="en-US" dirty="0" smtClean="0"/>
              <a:t>Could be a technique or timing issue (turn-in)</a:t>
            </a:r>
          </a:p>
          <a:p>
            <a:r>
              <a:rPr lang="en-US" altLang="en-US" dirty="0" smtClean="0"/>
              <a:t>Could be a track feature (T1)</a:t>
            </a:r>
          </a:p>
          <a:p>
            <a:r>
              <a:rPr lang="en-US" altLang="en-US" dirty="0" smtClean="0"/>
              <a:t>Pick 1-3 things and discuss them with your instructor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3593</TotalTime>
  <Words>1053</Words>
  <Application>Microsoft Office PowerPoint</Application>
  <PresentationFormat>On-screen Show (4:3)</PresentationFormat>
  <Paragraphs>102</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Weekend Classroom Agenda</vt:lpstr>
      <vt:lpstr>Club Rules</vt:lpstr>
      <vt:lpstr>Balancing Classroom and In Car</vt:lpstr>
      <vt:lpstr>PowerPoint Presentation</vt:lpstr>
      <vt:lpstr>Why Are You Here?</vt:lpstr>
      <vt:lpstr>Goals for this weekend?</vt:lpstr>
      <vt:lpstr>Characteristics of Productive Goals</vt:lpstr>
      <vt:lpstr>What do you want to work on?</vt:lpstr>
      <vt:lpstr>Final Words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Richard</dc:creator>
  <cp:lastModifiedBy>rmcdaniels</cp:lastModifiedBy>
  <cp:revision>174</cp:revision>
  <dcterms:created xsi:type="dcterms:W3CDTF">2012-04-02T13:43:35Z</dcterms:created>
  <dcterms:modified xsi:type="dcterms:W3CDTF">2019-09-20T18:53:53Z</dcterms:modified>
</cp:coreProperties>
</file>