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03" r:id="rId3"/>
    <p:sldId id="304" r:id="rId4"/>
    <p:sldId id="307" r:id="rId5"/>
    <p:sldId id="308" r:id="rId6"/>
    <p:sldId id="309" r:id="rId7"/>
    <p:sldId id="306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FFFF00"/>
    <a:srgbClr val="33CC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532" autoAdjust="0"/>
  </p:normalViewPr>
  <p:slideViewPr>
    <p:cSldViewPr>
      <p:cViewPr>
        <p:scale>
          <a:sx n="70" d="100"/>
          <a:sy n="70" d="100"/>
        </p:scale>
        <p:origin x="-1810" y="-86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619679-2AD5-4645-A135-35640CFB8ECB}" type="datetimeFigureOut">
              <a:rPr lang="en-US"/>
              <a:pPr>
                <a:defRPr/>
              </a:pPr>
              <a:t>9/21/2019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CADFF3-B485-4B4F-BDF8-55FB9BEB39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140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E9FCFD-46E2-4309-8359-258E893433BA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946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04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5013" indent="-282575" defTabSz="904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1888" indent="-227013" defTabSz="904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84325" indent="-227013" defTabSz="904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36763" indent="-227013" defTabSz="904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93963" indent="-227013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51163" indent="-227013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08363" indent="-227013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5563" indent="-227013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84CDD74-2342-4DD2-8A9E-D499B8240173}" type="slidenum">
              <a:rPr lang="en-US" altLang="en-US" sz="1200"/>
              <a:pPr algn="r" eaLnBrk="1" hangingPunct="1"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32003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04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5013" indent="-282575" defTabSz="904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1888" indent="-227013" defTabSz="904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84325" indent="-227013" defTabSz="904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36763" indent="-227013" defTabSz="904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93963" indent="-227013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51163" indent="-227013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08363" indent="-227013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5563" indent="-227013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84CDD74-2342-4DD2-8A9E-D499B8240173}" type="slidenum">
              <a:rPr lang="en-US" altLang="en-US" sz="1200"/>
              <a:pPr algn="r"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32003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DC8625A2-7099-4EB1-9273-AA4C965706A3}" type="datetimeFigureOut">
              <a:rPr lang="en-US"/>
              <a:pPr>
                <a:defRPr/>
              </a:pPr>
              <a:t>9/21/2019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fld id="{CC3A0524-A843-4ED1-B342-E1355934A3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603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E8825-85FF-4E9D-BEA8-600D36FF0978}" type="datetimeFigureOut">
              <a:rPr lang="en-US"/>
              <a:pPr>
                <a:defRPr/>
              </a:pPr>
              <a:t>9/21/2019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ACBBB-8A38-4081-9A9A-0C8A457259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379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DA56E-42B9-424E-9B65-15247D40988C}" type="datetimeFigureOut">
              <a:rPr lang="en-US"/>
              <a:pPr>
                <a:defRPr/>
              </a:pPr>
              <a:t>9/21/2019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5A0AD-D4D5-4E4A-8139-3D1FA626FE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76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89505-30D2-4E38-9094-1D37F22B94C8}" type="datetimeFigureOut">
              <a:rPr lang="en-US"/>
              <a:pPr>
                <a:defRPr/>
              </a:pPr>
              <a:t>9/21/2019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32AA7-38A4-42A0-BBEA-B960E1B86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70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F66DE-74A7-4F76-B677-35004B8E30BC}" type="datetimeFigureOut">
              <a:rPr lang="en-US"/>
              <a:pPr>
                <a:defRPr/>
              </a:pPr>
              <a:t>9/21/2019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D62C7-E81D-4FE4-B31A-5F252377D6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23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7D807-F9C7-4038-ACA8-6AC7C83422B4}" type="datetimeFigureOut">
              <a:rPr lang="en-US"/>
              <a:pPr>
                <a:defRPr/>
              </a:pPr>
              <a:t>9/21/2019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0F9B9-1EB3-4040-BE75-ADD7DCE57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268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ED72C-DC44-4381-8BA3-40D5BFA675B9}" type="datetimeFigureOut">
              <a:rPr lang="en-US"/>
              <a:pPr>
                <a:defRPr/>
              </a:pPr>
              <a:t>9/21/2019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01AA8-D96E-4D4D-8C58-E7CD77048E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12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702A5-103F-4402-94BB-B7415E102348}" type="datetimeFigureOut">
              <a:rPr lang="en-US"/>
              <a:pPr>
                <a:defRPr/>
              </a:pPr>
              <a:t>9/21/2019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3CC28-9B0F-4D06-8E5D-7B970F7F87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391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97CE8-D233-4DD6-9D9C-015CC3FB1289}" type="datetimeFigureOut">
              <a:rPr lang="en-US"/>
              <a:pPr>
                <a:defRPr/>
              </a:pPr>
              <a:t>9/21/2019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A87C4-3535-4317-999E-F0F1C5D4B2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72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944D1-CB0B-49B3-8EBB-32F596EB3432}" type="datetimeFigureOut">
              <a:rPr lang="en-US"/>
              <a:pPr>
                <a:defRPr/>
              </a:pPr>
              <a:t>9/21/2019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D63F0-CFE0-4CC4-9CF2-AC96A0C1FD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39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BC96A-B6E2-4A09-A2A8-2C07579B7C5E}" type="datetimeFigureOut">
              <a:rPr lang="en-US"/>
              <a:pPr>
                <a:defRPr/>
              </a:pPr>
              <a:t>9/21/2019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45E81-7793-42EB-B2FB-95881E3D36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612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A73A7-F819-49A2-8DEA-9316A63788CA}" type="datetimeFigureOut">
              <a:rPr lang="en-US"/>
              <a:pPr>
                <a:defRPr/>
              </a:pPr>
              <a:t>9/21/2019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73A13-C071-4DB7-B053-0E064EFFB3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57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50000">
              <a:schemeClr val="tx2">
                <a:lumMod val="75000"/>
              </a:schemeClr>
            </a:gs>
            <a:gs pos="100000">
              <a:schemeClr val="accent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1EB137-D3D4-4AE1-BB07-9C7B3730102C}" type="datetimeFigureOut">
              <a:rPr lang="en-US"/>
              <a:pPr>
                <a:defRPr/>
              </a:pPr>
              <a:t>9/21/2019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FBFBF"/>
                </a:solidFill>
              </a:defRPr>
            </a:lvl1pPr>
          </a:lstStyle>
          <a:p>
            <a:fld id="{674D616F-8574-4851-A2E7-4B85310CE9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BFBFB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BFBFB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BFBFB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BFBFB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BFBFB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BFBFB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gif"/><Relationship Id="rId17" Type="http://schemas.openxmlformats.org/officeDocument/2006/relationships/image" Target="../media/image19.jpg"/><Relationship Id="rId2" Type="http://schemas.openxmlformats.org/officeDocument/2006/relationships/image" Target="../media/image4.jpg"/><Relationship Id="rId16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3.gif"/><Relationship Id="rId5" Type="http://schemas.openxmlformats.org/officeDocument/2006/relationships/image" Target="../media/image7.png"/><Relationship Id="rId15" Type="http://schemas.openxmlformats.org/officeDocument/2006/relationships/image" Target="../media/image17.jp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g"/><Relationship Id="rId1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600200"/>
            <a:ext cx="7670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/>
          </p:cNvSpPr>
          <p:nvPr/>
        </p:nvSpPr>
        <p:spPr bwMode="auto">
          <a:xfrm>
            <a:off x="1371600" y="3886200"/>
            <a:ext cx="6400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Font typeface="Arial" panose="020B0604020202020204" pitchFamily="34" charset="0"/>
              <a:defRPr sz="3200">
                <a:solidFill>
                  <a:srgbClr val="BFBFBF"/>
                </a:solidFill>
                <a:latin typeface="Calibri" panose="020F050202020403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Font typeface="Arial" panose="020B0604020202020204" pitchFamily="34" charset="0"/>
              <a:defRPr sz="2800">
                <a:solidFill>
                  <a:srgbClr val="BFBFBF"/>
                </a:solidFill>
                <a:latin typeface="Calibri" panose="020F050202020403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rgbClr val="BFBFBF"/>
                </a:solidFill>
                <a:latin typeface="Calibri" panose="020F050202020403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rgbClr val="BFBFBF"/>
                </a:solidFill>
                <a:latin typeface="Calibri" panose="020F050202020403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rgbClr val="BFBFBF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BFBFBF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BFBFBF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BFBFBF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BFBFBF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400" b="1" dirty="0" smtClean="0">
                <a:solidFill>
                  <a:srgbClr val="D9D9D9"/>
                </a:solidFill>
              </a:rPr>
              <a:t>Data Analysis 1</a:t>
            </a:r>
            <a:endParaRPr lang="en-US" altLang="en-US" sz="5400" b="1" dirty="0">
              <a:solidFill>
                <a:srgbClr val="D9D9D9"/>
              </a:solidFill>
            </a:endParaRPr>
          </a:p>
          <a:p>
            <a:pPr eaLnBrk="1" hangingPunct="1"/>
            <a:r>
              <a:rPr lang="en-US" altLang="en-US" sz="4000" dirty="0" smtClean="0">
                <a:solidFill>
                  <a:srgbClr val="D9D9D9"/>
                </a:solidFill>
              </a:rPr>
              <a:t>Roger </a:t>
            </a:r>
            <a:r>
              <a:rPr lang="en-US" altLang="en-US" sz="4000" dirty="0" err="1" smtClean="0">
                <a:solidFill>
                  <a:srgbClr val="D9D9D9"/>
                </a:solidFill>
              </a:rPr>
              <a:t>McDaniels</a:t>
            </a:r>
            <a:endParaRPr lang="en-US" alt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Performance Analysis Tools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000" dirty="0" smtClean="0"/>
              <a:t>Video</a:t>
            </a:r>
            <a:endParaRPr lang="en-US" altLang="en-US" sz="30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 smtClean="0"/>
              <a:t>You can review your performance when you are not trying to focus on driving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 smtClean="0"/>
              <a:t>You will see things that you don’t see while driving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 smtClean="0"/>
              <a:t>Others can provide feedback</a:t>
            </a:r>
            <a:endParaRPr lang="en-US" altLang="en-US" sz="26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 smtClean="0"/>
              <a:t>Data Logging</a:t>
            </a:r>
            <a:endParaRPr lang="en-US" altLang="en-US" sz="30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 smtClean="0"/>
              <a:t>Analyze performance at specific track features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 smtClean="0"/>
              <a:t>Compare different lines, different laps, different drivers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 smtClean="0"/>
              <a:t>Try a different line and know how much you gain or lose from it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 smtClean="0"/>
              <a:t>Know what actually is faster instead of what feels faster</a:t>
            </a:r>
            <a:endParaRPr lang="en-US" altLang="en-US" sz="26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43094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My Performance Analysis Tools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524000"/>
            <a:ext cx="3257550" cy="434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600"/>
            <a:ext cx="48006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5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and stuff we can 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828800"/>
            <a:ext cx="4800600" cy="3992563"/>
          </a:xfrm>
        </p:spPr>
        <p:txBody>
          <a:bodyPr/>
          <a:lstStyle/>
          <a:p>
            <a:r>
              <a:rPr lang="en-US" dirty="0" smtClean="0"/>
              <a:t>Speed </a:t>
            </a:r>
          </a:p>
          <a:p>
            <a:r>
              <a:rPr lang="en-US" dirty="0" smtClean="0"/>
              <a:t>RPM</a:t>
            </a:r>
          </a:p>
          <a:p>
            <a:r>
              <a:rPr lang="en-US" dirty="0" err="1" smtClean="0"/>
              <a:t>Lat</a:t>
            </a:r>
            <a:r>
              <a:rPr lang="en-US" dirty="0" smtClean="0"/>
              <a:t>/Lon G-Force</a:t>
            </a:r>
          </a:p>
          <a:p>
            <a:r>
              <a:rPr lang="en-US" dirty="0" smtClean="0"/>
              <a:t>Throttle</a:t>
            </a:r>
          </a:p>
          <a:p>
            <a:r>
              <a:rPr lang="en-US" dirty="0" smtClean="0"/>
              <a:t>Steering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640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– 80%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828800"/>
            <a:ext cx="5181600" cy="3352800"/>
          </a:xfrm>
        </p:spPr>
        <p:txBody>
          <a:bodyPr/>
          <a:lstStyle/>
          <a:p>
            <a:r>
              <a:rPr lang="en-US" dirty="0" smtClean="0"/>
              <a:t>Identify Corners/Straights</a:t>
            </a:r>
          </a:p>
          <a:p>
            <a:r>
              <a:rPr lang="en-US" dirty="0" smtClean="0"/>
              <a:t>Braking Points</a:t>
            </a:r>
          </a:p>
          <a:p>
            <a:r>
              <a:rPr lang="en-US" dirty="0" smtClean="0"/>
              <a:t>Braking Effort</a:t>
            </a:r>
          </a:p>
          <a:p>
            <a:r>
              <a:rPr lang="en-US" dirty="0" smtClean="0"/>
              <a:t>Throttle/Lift </a:t>
            </a:r>
          </a:p>
          <a:p>
            <a:r>
              <a:rPr lang="en-US" dirty="0" smtClean="0"/>
              <a:t>Driving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10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Speed Distance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7162800" cy="4221163"/>
          </a:xfrm>
        </p:spPr>
        <p:txBody>
          <a:bodyPr/>
          <a:lstStyle/>
          <a:p>
            <a:r>
              <a:rPr lang="en-US" dirty="0" smtClean="0"/>
              <a:t>Analysis Demo</a:t>
            </a:r>
          </a:p>
          <a:p>
            <a:pPr lvl="1"/>
            <a:r>
              <a:rPr lang="en-US" dirty="0" smtClean="0"/>
              <a:t>VIR T1 – Me</a:t>
            </a:r>
          </a:p>
          <a:p>
            <a:pPr lvl="1"/>
            <a:r>
              <a:rPr lang="en-US" dirty="0" smtClean="0"/>
              <a:t>Me vs. Robert, Stag, T1-T4</a:t>
            </a:r>
          </a:p>
          <a:p>
            <a:pPr lvl="1"/>
            <a:r>
              <a:rPr lang="en-US" dirty="0" smtClean="0"/>
              <a:t>VIR Me Vs. Charles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225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5">
            <a:extLst>
              <a:ext uri="{FF2B5EF4-FFF2-40B4-BE49-F238E27FC236}">
                <a16:creationId xmlns:a16="http://schemas.microsoft.com/office/drawing/2014/main" xmlns="" id="{DBB8F96E-2DEF-4E32-A37F-EB586E0729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25188">
            <a:off x="103272" y="243302"/>
            <a:ext cx="4174331" cy="1279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Brush Script Std"/>
                <a:ea typeface="+mn-ea"/>
                <a:cs typeface="+mn-cs"/>
              </a:rPr>
              <a:t>Thank You Sponsors!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7F7F989-1013-4F38-B425-C5B77ACE82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34"/>
          <a:stretch/>
        </p:blipFill>
        <p:spPr>
          <a:xfrm>
            <a:off x="76339" y="1363777"/>
            <a:ext cx="3563555" cy="7605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B5A5098-EC42-48F8-9A4F-E96EF61493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0"/>
          <a:stretch/>
        </p:blipFill>
        <p:spPr>
          <a:xfrm>
            <a:off x="6233737" y="3767543"/>
            <a:ext cx="2813129" cy="1229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98A06B-6806-4E98-8FCA-D80583A261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485" y="5155558"/>
            <a:ext cx="1800365" cy="1512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C188BB2-D2C1-4B25-8495-641985E3C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487" y="5062465"/>
            <a:ext cx="2309519" cy="6607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9CDF194-F6E3-478E-9F54-A4B428A6961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3" r="9575" b="11855"/>
          <a:stretch/>
        </p:blipFill>
        <p:spPr>
          <a:xfrm>
            <a:off x="4839467" y="62511"/>
            <a:ext cx="2359028" cy="9609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88A0F45-BEBE-425D-B1B6-F556D83B646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99"/>
          <a:stretch/>
        </p:blipFill>
        <p:spPr>
          <a:xfrm>
            <a:off x="3819757" y="1302610"/>
            <a:ext cx="2457815" cy="960928"/>
          </a:xfrm>
          <a:prstGeom prst="rect">
            <a:avLst/>
          </a:prstGeom>
        </p:spPr>
      </p:pic>
      <p:pic>
        <p:nvPicPr>
          <p:cNvPr id="10" name="Picture 12" descr="FandS_Logo_THSCC_2011v2">
            <a:extLst>
              <a:ext uri="{FF2B5EF4-FFF2-40B4-BE49-F238E27FC236}">
                <a16:creationId xmlns:a16="http://schemas.microsoft.com/office/drawing/2014/main" xmlns="" id="{1458AB3D-3BD5-4342-A445-E73A131C1D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6" b="7266"/>
          <a:stretch/>
        </p:blipFill>
        <p:spPr bwMode="auto">
          <a:xfrm>
            <a:off x="7443788" y="38101"/>
            <a:ext cx="1644934" cy="169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B0FF985-0DC5-4244-89EE-F7A2AB1787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435" y="1924264"/>
            <a:ext cx="2597264" cy="1731509"/>
          </a:xfrm>
          <a:prstGeom prst="rect">
            <a:avLst/>
          </a:prstGeom>
        </p:spPr>
      </p:pic>
      <p:pic>
        <p:nvPicPr>
          <p:cNvPr id="12" name="Picture 13" descr="Hart_Investment_basic">
            <a:extLst>
              <a:ext uri="{FF2B5EF4-FFF2-40B4-BE49-F238E27FC236}">
                <a16:creationId xmlns:a16="http://schemas.microsoft.com/office/drawing/2014/main" xmlns="" id="{F66C6E51-7B23-40E5-9899-76CFD6E5C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346" y="5838295"/>
            <a:ext cx="4845504" cy="80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484BC5E-5B35-42A7-8821-1CFA80260517}"/>
              </a:ext>
            </a:extLst>
          </p:cNvPr>
          <p:cNvGrpSpPr/>
          <p:nvPr/>
        </p:nvGrpSpPr>
        <p:grpSpPr>
          <a:xfrm>
            <a:off x="4020046" y="2533915"/>
            <a:ext cx="2184401" cy="655605"/>
            <a:chOff x="3825791" y="3139684"/>
            <a:chExt cx="3444612" cy="74661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F94E5827-FE18-41E6-83A1-7DD63F5D2E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289" r="24042"/>
            <a:stretch/>
          </p:blipFill>
          <p:spPr>
            <a:xfrm>
              <a:off x="3833813" y="3139684"/>
              <a:ext cx="3436590" cy="56077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CF65BB64-A199-4799-AADA-AE4CBB608A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48338" b="11855"/>
            <a:stretch/>
          </p:blipFill>
          <p:spPr>
            <a:xfrm>
              <a:off x="3825791" y="3709988"/>
              <a:ext cx="3444611" cy="176308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FC60E67-57D2-437B-B6DA-45601DE9E61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" t="13899" r="7188" b="15343"/>
          <a:stretch/>
        </p:blipFill>
        <p:spPr>
          <a:xfrm>
            <a:off x="0" y="2485762"/>
            <a:ext cx="2318668" cy="10715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3E1F323-E1A9-4107-9F3E-AEAEA03CBFD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26" y="3668481"/>
            <a:ext cx="2171879" cy="13648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248616F-39F7-4149-B948-7E099C2F5E3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00"/>
          <a:stretch/>
        </p:blipFill>
        <p:spPr>
          <a:xfrm>
            <a:off x="93294" y="3872855"/>
            <a:ext cx="1840621" cy="29159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C31978D-DCD6-47C7-A58A-C70CE1617195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1" b="33542"/>
          <a:stretch/>
        </p:blipFill>
        <p:spPr>
          <a:xfrm>
            <a:off x="1962490" y="4561719"/>
            <a:ext cx="1885842" cy="10464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3A67392-1F61-4BBD-B141-92835D1ADCB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99" y="2293878"/>
            <a:ext cx="1456123" cy="193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2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4909</TotalTime>
  <Words>137</Words>
  <Application>Microsoft Office PowerPoint</Application>
  <PresentationFormat>On-screen Show (4:3)</PresentationFormat>
  <Paragraphs>34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Performance Analysis Tools</vt:lpstr>
      <vt:lpstr>My Performance Analysis Tools</vt:lpstr>
      <vt:lpstr>Logging and stuff we can log</vt:lpstr>
      <vt:lpstr>Speed – 80%</vt:lpstr>
      <vt:lpstr>The Speed Distance Line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Anderson, Richard</dc:creator>
  <cp:lastModifiedBy>rmcdaniels</cp:lastModifiedBy>
  <cp:revision>213</cp:revision>
  <dcterms:created xsi:type="dcterms:W3CDTF">2012-04-02T13:43:35Z</dcterms:created>
  <dcterms:modified xsi:type="dcterms:W3CDTF">2019-09-21T13:22:42Z</dcterms:modified>
</cp:coreProperties>
</file>