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88" r:id="rId3"/>
    <p:sldId id="290" r:id="rId4"/>
    <p:sldId id="281" r:id="rId5"/>
    <p:sldId id="287" r:id="rId6"/>
    <p:sldId id="291" r:id="rId7"/>
    <p:sldId id="274" r:id="rId8"/>
    <p:sldId id="284"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FF"/>
    <a:srgbClr val="FFFF00"/>
    <a:srgbClr val="33CC33"/>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660" autoAdjust="0"/>
  </p:normalViewPr>
  <p:slideViewPr>
    <p:cSldViewPr>
      <p:cViewPr>
        <p:scale>
          <a:sx n="70" d="100"/>
          <a:sy n="70" d="100"/>
        </p:scale>
        <p:origin x="-1800" y="158"/>
      </p:cViewPr>
      <p:guideLst>
        <p:guide orient="horz" pos="2160"/>
        <p:guide pos="2880"/>
      </p:guideLst>
    </p:cSldViewPr>
  </p:slideViewPr>
  <p:notesTextViewPr>
    <p:cViewPr>
      <p:scale>
        <a:sx n="200" d="100"/>
        <a:sy n="2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6619679-2AD5-4645-A135-35640CFB8ECB}" type="datetimeFigureOut">
              <a:rPr lang="en-US"/>
              <a:pPr>
                <a:defRPr/>
              </a:pPr>
              <a:t>6/7/2017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86CADFF3-B485-4B4F-BDF8-55FB9BEB3963}" type="slidenum">
              <a:rPr lang="en-US" altLang="en-US"/>
              <a:pPr/>
              <a:t>‹#›</a:t>
            </a:fld>
            <a:endParaRPr lang="en-US" altLang="en-US"/>
          </a:p>
        </p:txBody>
      </p:sp>
    </p:spTree>
    <p:extLst>
      <p:ext uri="{BB962C8B-B14F-4D97-AF65-F5344CB8AC3E}">
        <p14:creationId xmlns:p14="http://schemas.microsoft.com/office/powerpoint/2010/main" val="34871400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23556" name="Slide Number Placeholder 3"/>
          <p:cNvSpPr>
            <a:spLocks noGrp="1"/>
          </p:cNvSpPr>
          <p:nvPr>
            <p:ph type="sldNum" sz="quarter" idx="5"/>
          </p:nvPr>
        </p:nvSpPr>
        <p:spPr bwMode="auto">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9DE9FCFD-46E2-4309-8359-258E893433BA}" type="slidenum">
              <a:rPr lang="en-US" altLang="en-US"/>
              <a:pPr eaLnBrk="1" hangingPunct="1"/>
              <a:t>1</a:t>
            </a:fld>
            <a:endParaRPr lang="en-US" altLang="en-US"/>
          </a:p>
        </p:txBody>
      </p:sp>
    </p:spTree>
    <p:extLst>
      <p:ext uri="{BB962C8B-B14F-4D97-AF65-F5344CB8AC3E}">
        <p14:creationId xmlns:p14="http://schemas.microsoft.com/office/powerpoint/2010/main" val="20039460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Top graph is speed, bottom graph is relative track position. This was </a:t>
            </a:r>
            <a:r>
              <a:rPr lang="en-US" altLang="en-US" dirty="0" err="1" smtClean="0"/>
              <a:t>Kraig</a:t>
            </a:r>
            <a:r>
              <a:rPr lang="en-US" altLang="en-US" dirty="0" smtClean="0"/>
              <a:t> and me, </a:t>
            </a:r>
            <a:r>
              <a:rPr lang="en-US" altLang="en-US" smtClean="0"/>
              <a:t>same car, same day.</a:t>
            </a:r>
            <a:endParaRPr lang="en-US" altLang="en-US" dirty="0" smtClean="0"/>
          </a:p>
        </p:txBody>
      </p:sp>
      <p:sp>
        <p:nvSpPr>
          <p:cNvPr id="4" name="Slide Number Placeholder 3"/>
          <p:cNvSpPr txBox="1">
            <a:spLocks noGrp="1"/>
          </p:cNvSpPr>
          <p:nvPr/>
        </p:nvSpPr>
        <p:spPr>
          <a:xfrm>
            <a:off x="3884613" y="8685213"/>
            <a:ext cx="2971800" cy="457200"/>
          </a:xfrm>
          <a:prstGeom prst="rect">
            <a:avLst/>
          </a:prstGeom>
          <a:noFill/>
        </p:spPr>
        <p:txBody>
          <a:bodyPr anchor="b"/>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r" eaLnBrk="1" hangingPunct="1"/>
            <a:fld id="{53E08EC9-ABFA-42DA-921C-2C1860278BB3}" type="slidenum">
              <a:rPr lang="en-US" altLang="en-US" sz="1200"/>
              <a:pPr algn="r" eaLnBrk="1" hangingPunct="1"/>
              <a:t>2</a:t>
            </a:fld>
            <a:endParaRPr lang="en-US" altLang="en-US" sz="1200"/>
          </a:p>
        </p:txBody>
      </p:sp>
    </p:spTree>
    <p:extLst>
      <p:ext uri="{BB962C8B-B14F-4D97-AF65-F5344CB8AC3E}">
        <p14:creationId xmlns:p14="http://schemas.microsoft.com/office/powerpoint/2010/main" val="29849610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txBox="1">
            <a:spLocks noGrp="1"/>
          </p:cNvSpPr>
          <p:nvPr/>
        </p:nvSpPr>
        <p:spPr>
          <a:xfrm>
            <a:off x="3884613" y="8685213"/>
            <a:ext cx="2971800" cy="457200"/>
          </a:xfrm>
          <a:prstGeom prst="rect">
            <a:avLst/>
          </a:prstGeom>
          <a:noFill/>
        </p:spPr>
        <p:txBody>
          <a:bodyPr anchor="b"/>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r" eaLnBrk="1" hangingPunct="1"/>
            <a:fld id="{53E08EC9-ABFA-42DA-921C-2C1860278BB3}" type="slidenum">
              <a:rPr lang="en-US" altLang="en-US" sz="1200"/>
              <a:pPr algn="r" eaLnBrk="1" hangingPunct="1"/>
              <a:t>3</a:t>
            </a:fld>
            <a:endParaRPr lang="en-US" altLang="en-US" sz="1200"/>
          </a:p>
        </p:txBody>
      </p:sp>
    </p:spTree>
    <p:extLst>
      <p:ext uri="{BB962C8B-B14F-4D97-AF65-F5344CB8AC3E}">
        <p14:creationId xmlns:p14="http://schemas.microsoft.com/office/powerpoint/2010/main" val="29849610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txBox="1">
            <a:spLocks noGrp="1"/>
          </p:cNvSpPr>
          <p:nvPr/>
        </p:nvSpPr>
        <p:spPr>
          <a:xfrm>
            <a:off x="3884613" y="8685213"/>
            <a:ext cx="2971800" cy="457200"/>
          </a:xfrm>
          <a:prstGeom prst="rect">
            <a:avLst/>
          </a:prstGeom>
          <a:noFill/>
        </p:spPr>
        <p:txBody>
          <a:bodyPr anchor="b"/>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r" eaLnBrk="1" hangingPunct="1"/>
            <a:fld id="{53E08EC9-ABFA-42DA-921C-2C1860278BB3}" type="slidenum">
              <a:rPr lang="en-US" altLang="en-US" sz="1200"/>
              <a:pPr algn="r" eaLnBrk="1" hangingPunct="1"/>
              <a:t>4</a:t>
            </a:fld>
            <a:endParaRPr lang="en-US" altLang="en-US" sz="1200"/>
          </a:p>
        </p:txBody>
      </p:sp>
    </p:spTree>
    <p:extLst>
      <p:ext uri="{BB962C8B-B14F-4D97-AF65-F5344CB8AC3E}">
        <p14:creationId xmlns:p14="http://schemas.microsoft.com/office/powerpoint/2010/main" val="19794727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4" name="Slide Number Placeholder 3"/>
          <p:cNvSpPr txBox="1">
            <a:spLocks noGrp="1"/>
          </p:cNvSpPr>
          <p:nvPr/>
        </p:nvSpPr>
        <p:spPr>
          <a:xfrm>
            <a:off x="3884613" y="8685213"/>
            <a:ext cx="2971800" cy="457200"/>
          </a:xfrm>
          <a:prstGeom prst="rect">
            <a:avLst/>
          </a:prstGeom>
          <a:noFill/>
        </p:spPr>
        <p:txBody>
          <a:bodyPr anchor="b"/>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r" eaLnBrk="1" hangingPunct="1"/>
            <a:fld id="{AAFCA435-D1E1-4570-A762-EE0C08B34858}" type="slidenum">
              <a:rPr lang="en-US" altLang="en-US" sz="1200"/>
              <a:pPr algn="r" eaLnBrk="1" hangingPunct="1"/>
              <a:t>5</a:t>
            </a:fld>
            <a:endParaRPr lang="en-US" altLang="en-US" sz="1200"/>
          </a:p>
        </p:txBody>
      </p:sp>
    </p:spTree>
    <p:extLst>
      <p:ext uri="{BB962C8B-B14F-4D97-AF65-F5344CB8AC3E}">
        <p14:creationId xmlns:p14="http://schemas.microsoft.com/office/powerpoint/2010/main" val="2676816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4" name="Slide Number Placeholder 3"/>
          <p:cNvSpPr txBox="1">
            <a:spLocks noGrp="1"/>
          </p:cNvSpPr>
          <p:nvPr/>
        </p:nvSpPr>
        <p:spPr>
          <a:xfrm>
            <a:off x="3884613" y="8685213"/>
            <a:ext cx="2971800" cy="457200"/>
          </a:xfrm>
          <a:prstGeom prst="rect">
            <a:avLst/>
          </a:prstGeom>
          <a:noFill/>
        </p:spPr>
        <p:txBody>
          <a:bodyPr anchor="b"/>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r" eaLnBrk="1" hangingPunct="1"/>
            <a:fld id="{AAFCA435-D1E1-4570-A762-EE0C08B34858}" type="slidenum">
              <a:rPr lang="en-US" altLang="en-US" sz="1200"/>
              <a:pPr algn="r" eaLnBrk="1" hangingPunct="1"/>
              <a:t>6</a:t>
            </a:fld>
            <a:endParaRPr lang="en-US" altLang="en-US" sz="1200"/>
          </a:p>
        </p:txBody>
      </p:sp>
    </p:spTree>
    <p:extLst>
      <p:ext uri="{BB962C8B-B14F-4D97-AF65-F5344CB8AC3E}">
        <p14:creationId xmlns:p14="http://schemas.microsoft.com/office/powerpoint/2010/main" val="2676816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endParaRPr lang="en-US" altLang="en-US" smtClean="0"/>
          </a:p>
        </p:txBody>
      </p:sp>
      <p:sp>
        <p:nvSpPr>
          <p:cNvPr id="4"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04875" eaLnBrk="0" hangingPunct="0">
              <a:defRPr>
                <a:solidFill>
                  <a:schemeClr val="tx1"/>
                </a:solidFill>
                <a:latin typeface="Calibri" panose="020F0502020204030204" pitchFamily="34" charset="0"/>
                <a:cs typeface="Arial" panose="020B0604020202020204" pitchFamily="34" charset="0"/>
              </a:defRPr>
            </a:lvl1pPr>
            <a:lvl2pPr marL="735013" indent="-282575" defTabSz="904875" eaLnBrk="0" hangingPunct="0">
              <a:defRPr>
                <a:solidFill>
                  <a:schemeClr val="tx1"/>
                </a:solidFill>
                <a:latin typeface="Calibri" panose="020F0502020204030204" pitchFamily="34" charset="0"/>
                <a:cs typeface="Arial" panose="020B0604020202020204" pitchFamily="34" charset="0"/>
              </a:defRPr>
            </a:lvl2pPr>
            <a:lvl3pPr marL="1131888" indent="-227013" defTabSz="904875" eaLnBrk="0" hangingPunct="0">
              <a:defRPr>
                <a:solidFill>
                  <a:schemeClr val="tx1"/>
                </a:solidFill>
                <a:latin typeface="Calibri" panose="020F0502020204030204" pitchFamily="34" charset="0"/>
                <a:cs typeface="Arial" panose="020B0604020202020204" pitchFamily="34" charset="0"/>
              </a:defRPr>
            </a:lvl3pPr>
            <a:lvl4pPr marL="1584325" indent="-227013" defTabSz="904875" eaLnBrk="0" hangingPunct="0">
              <a:defRPr>
                <a:solidFill>
                  <a:schemeClr val="tx1"/>
                </a:solidFill>
                <a:latin typeface="Calibri" panose="020F0502020204030204" pitchFamily="34" charset="0"/>
                <a:cs typeface="Arial" panose="020B0604020202020204" pitchFamily="34" charset="0"/>
              </a:defRPr>
            </a:lvl4pPr>
            <a:lvl5pPr marL="2036763" indent="-227013" defTabSz="904875" eaLnBrk="0" hangingPunct="0">
              <a:defRPr>
                <a:solidFill>
                  <a:schemeClr val="tx1"/>
                </a:solidFill>
                <a:latin typeface="Calibri" panose="020F0502020204030204" pitchFamily="34" charset="0"/>
                <a:cs typeface="Arial" panose="020B0604020202020204" pitchFamily="34" charset="0"/>
              </a:defRPr>
            </a:lvl5pPr>
            <a:lvl6pPr marL="2493963" indent="-227013" defTabSz="90487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51163" indent="-227013" defTabSz="90487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08363" indent="-227013" defTabSz="90487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65563" indent="-227013" defTabSz="90487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r" eaLnBrk="1" hangingPunct="1"/>
            <a:fld id="{33FEC970-D7D0-45D8-9403-F949711F38E7}" type="slidenum">
              <a:rPr lang="en-US" altLang="en-US" sz="1200"/>
              <a:pPr algn="r" eaLnBrk="1" hangingPunct="1"/>
              <a:t>7</a:t>
            </a:fld>
            <a:endParaRPr lang="en-US" altLang="en-US" sz="1200"/>
          </a:p>
        </p:txBody>
      </p:sp>
    </p:spTree>
    <p:extLst>
      <p:ext uri="{BB962C8B-B14F-4D97-AF65-F5344CB8AC3E}">
        <p14:creationId xmlns:p14="http://schemas.microsoft.com/office/powerpoint/2010/main" val="1759887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bg1">
                    <a:lumMod val="85000"/>
                  </a:schemeClr>
                </a:solidFill>
              </a:defRPr>
            </a:lvl1p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bg1">
                    <a:lumMod val="8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solidFill>
                  <a:schemeClr val="bg1">
                    <a:lumMod val="85000"/>
                  </a:schemeClr>
                </a:solidFill>
              </a:defRPr>
            </a:lvl1pPr>
          </a:lstStyle>
          <a:p>
            <a:pPr>
              <a:defRPr/>
            </a:pPr>
            <a:fld id="{DC8625A2-7099-4EB1-9273-AA4C965706A3}" type="datetimeFigureOut">
              <a:rPr lang="en-US"/>
              <a:pPr>
                <a:defRPr/>
              </a:pPr>
              <a:t>6/7/2017</a:t>
            </a:fld>
            <a:endParaRPr lang="en-US" dirty="0"/>
          </a:p>
        </p:txBody>
      </p:sp>
      <p:sp>
        <p:nvSpPr>
          <p:cNvPr id="5" name="Footer Placeholder 4"/>
          <p:cNvSpPr>
            <a:spLocks noGrp="1"/>
          </p:cNvSpPr>
          <p:nvPr>
            <p:ph type="ftr" sz="quarter" idx="11"/>
          </p:nvPr>
        </p:nvSpPr>
        <p:spPr/>
        <p:txBody>
          <a:bodyPr/>
          <a:lstStyle>
            <a:lvl1pPr>
              <a:defRPr>
                <a:solidFill>
                  <a:schemeClr val="bg1">
                    <a:lumMod val="85000"/>
                  </a:scheme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D9D9D9"/>
                </a:solidFill>
              </a:defRPr>
            </a:lvl1pPr>
          </a:lstStyle>
          <a:p>
            <a:fld id="{CC3A0524-A843-4ED1-B342-E1355934A3A3}" type="slidenum">
              <a:rPr lang="en-US" altLang="en-US"/>
              <a:pPr/>
              <a:t>‹#›</a:t>
            </a:fld>
            <a:endParaRPr lang="en-US" altLang="en-US"/>
          </a:p>
        </p:txBody>
      </p:sp>
    </p:spTree>
    <p:extLst>
      <p:ext uri="{BB962C8B-B14F-4D97-AF65-F5344CB8AC3E}">
        <p14:creationId xmlns:p14="http://schemas.microsoft.com/office/powerpoint/2010/main" val="2045603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D4E8825-85FF-4E9D-BEA8-600D36FF0978}" type="datetimeFigureOut">
              <a:rPr lang="en-US"/>
              <a:pPr>
                <a:defRPr/>
              </a:pPr>
              <a:t>6/7/2017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E9ACBBB-8A38-4081-9A9A-0C8A457259D8}" type="slidenum">
              <a:rPr lang="en-US" altLang="en-US"/>
              <a:pPr/>
              <a:t>‹#›</a:t>
            </a:fld>
            <a:endParaRPr lang="en-US" altLang="en-US"/>
          </a:p>
        </p:txBody>
      </p:sp>
    </p:spTree>
    <p:extLst>
      <p:ext uri="{BB962C8B-B14F-4D97-AF65-F5344CB8AC3E}">
        <p14:creationId xmlns:p14="http://schemas.microsoft.com/office/powerpoint/2010/main" val="3665379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91DA56E-42B9-424E-9B65-15247D40988C}" type="datetimeFigureOut">
              <a:rPr lang="en-US"/>
              <a:pPr>
                <a:defRPr/>
              </a:pPr>
              <a:t>6/7/2017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DF5A0AD-D4D5-4E4A-8139-3D1FA626FE3C}" type="slidenum">
              <a:rPr lang="en-US" altLang="en-US"/>
              <a:pPr/>
              <a:t>‹#›</a:t>
            </a:fld>
            <a:endParaRPr lang="en-US" altLang="en-US"/>
          </a:p>
        </p:txBody>
      </p:sp>
    </p:spTree>
    <p:extLst>
      <p:ext uri="{BB962C8B-B14F-4D97-AF65-F5344CB8AC3E}">
        <p14:creationId xmlns:p14="http://schemas.microsoft.com/office/powerpoint/2010/main" val="1023763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F789505-30D2-4E38-9094-1D37F22B94C8}" type="datetimeFigureOut">
              <a:rPr lang="en-US"/>
              <a:pPr>
                <a:defRPr/>
              </a:pPr>
              <a:t>6/7/2017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C4A32AA7-38A4-42A0-BBEA-B960E1B8670B}" type="slidenum">
              <a:rPr lang="en-US" altLang="en-US"/>
              <a:pPr/>
              <a:t>‹#›</a:t>
            </a:fld>
            <a:endParaRPr lang="en-US" altLang="en-US"/>
          </a:p>
        </p:txBody>
      </p:sp>
    </p:spTree>
    <p:extLst>
      <p:ext uri="{BB962C8B-B14F-4D97-AF65-F5344CB8AC3E}">
        <p14:creationId xmlns:p14="http://schemas.microsoft.com/office/powerpoint/2010/main" val="873705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FAF66DE-74A7-4F76-B677-35004B8E30BC}" type="datetimeFigureOut">
              <a:rPr lang="en-US"/>
              <a:pPr>
                <a:defRPr/>
              </a:pPr>
              <a:t>6/7/2017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A8D62C7-E81D-4FE4-B31A-5F252377D6E5}" type="slidenum">
              <a:rPr lang="en-US" altLang="en-US"/>
              <a:pPr/>
              <a:t>‹#›</a:t>
            </a:fld>
            <a:endParaRPr lang="en-US" altLang="en-US"/>
          </a:p>
        </p:txBody>
      </p:sp>
    </p:spTree>
    <p:extLst>
      <p:ext uri="{BB962C8B-B14F-4D97-AF65-F5344CB8AC3E}">
        <p14:creationId xmlns:p14="http://schemas.microsoft.com/office/powerpoint/2010/main" val="498232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D67D807-F9C7-4038-ACA8-6AC7C83422B4}" type="datetimeFigureOut">
              <a:rPr lang="en-US"/>
              <a:pPr>
                <a:defRPr/>
              </a:pPr>
              <a:t>6/7/2017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800F9B9-1EB3-4040-BE75-ADD7DCE578E3}" type="slidenum">
              <a:rPr lang="en-US" altLang="en-US"/>
              <a:pPr/>
              <a:t>‹#›</a:t>
            </a:fld>
            <a:endParaRPr lang="en-US" altLang="en-US"/>
          </a:p>
        </p:txBody>
      </p:sp>
    </p:spTree>
    <p:extLst>
      <p:ext uri="{BB962C8B-B14F-4D97-AF65-F5344CB8AC3E}">
        <p14:creationId xmlns:p14="http://schemas.microsoft.com/office/powerpoint/2010/main" val="4264268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F6ED72C-DC44-4381-8BA3-40D5BFA675B9}" type="datetimeFigureOut">
              <a:rPr lang="en-US"/>
              <a:pPr>
                <a:defRPr/>
              </a:pPr>
              <a:t>6/7/2017</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0601AA8-D96E-4D4D-8C58-E7CD77048EC0}" type="slidenum">
              <a:rPr lang="en-US" altLang="en-US"/>
              <a:pPr/>
              <a:t>‹#›</a:t>
            </a:fld>
            <a:endParaRPr lang="en-US" altLang="en-US"/>
          </a:p>
        </p:txBody>
      </p:sp>
    </p:spTree>
    <p:extLst>
      <p:ext uri="{BB962C8B-B14F-4D97-AF65-F5344CB8AC3E}">
        <p14:creationId xmlns:p14="http://schemas.microsoft.com/office/powerpoint/2010/main" val="3112129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90702A5-103F-4402-94BB-B7415E102348}" type="datetimeFigureOut">
              <a:rPr lang="en-US"/>
              <a:pPr>
                <a:defRPr/>
              </a:pPr>
              <a:t>6/7/2017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5AA3CC28-9B0F-4D06-8E5D-7B970F7F8738}" type="slidenum">
              <a:rPr lang="en-US" altLang="en-US"/>
              <a:pPr/>
              <a:t>‹#›</a:t>
            </a:fld>
            <a:endParaRPr lang="en-US" altLang="en-US"/>
          </a:p>
        </p:txBody>
      </p:sp>
    </p:spTree>
    <p:extLst>
      <p:ext uri="{BB962C8B-B14F-4D97-AF65-F5344CB8AC3E}">
        <p14:creationId xmlns:p14="http://schemas.microsoft.com/office/powerpoint/2010/main" val="2496391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B5C97CE8-D233-4DD6-9D9C-015CC3FB1289}" type="datetimeFigureOut">
              <a:rPr lang="en-US"/>
              <a:pPr>
                <a:defRPr/>
              </a:pPr>
              <a:t>6/7/2017</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514A87C4-3535-4317-999E-F0F1C5D4B29B}" type="slidenum">
              <a:rPr lang="en-US" altLang="en-US"/>
              <a:pPr/>
              <a:t>‹#›</a:t>
            </a:fld>
            <a:endParaRPr lang="en-US" altLang="en-US"/>
          </a:p>
        </p:txBody>
      </p:sp>
    </p:spTree>
    <p:extLst>
      <p:ext uri="{BB962C8B-B14F-4D97-AF65-F5344CB8AC3E}">
        <p14:creationId xmlns:p14="http://schemas.microsoft.com/office/powerpoint/2010/main" val="230872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CF944D1-CB0B-49B3-8EBB-32F596EB3432}" type="datetimeFigureOut">
              <a:rPr lang="en-US"/>
              <a:pPr>
                <a:defRPr/>
              </a:pPr>
              <a:t>6/7/2017</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EABD63F0-CFE0-4CC4-9CF2-AC96A0C1FDDF}" type="slidenum">
              <a:rPr lang="en-US" altLang="en-US"/>
              <a:pPr/>
              <a:t>‹#›</a:t>
            </a:fld>
            <a:endParaRPr lang="en-US" altLang="en-US"/>
          </a:p>
        </p:txBody>
      </p:sp>
    </p:spTree>
    <p:extLst>
      <p:ext uri="{BB962C8B-B14F-4D97-AF65-F5344CB8AC3E}">
        <p14:creationId xmlns:p14="http://schemas.microsoft.com/office/powerpoint/2010/main" val="2271393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91BC96A-B6E2-4A09-A2A8-2C07579B7C5E}" type="datetimeFigureOut">
              <a:rPr lang="en-US"/>
              <a:pPr>
                <a:defRPr/>
              </a:pPr>
              <a:t>6/7/2017</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D2945E81-7793-42EB-B2FB-95881E3D3631}" type="slidenum">
              <a:rPr lang="en-US" altLang="en-US"/>
              <a:pPr/>
              <a:t>‹#›</a:t>
            </a:fld>
            <a:endParaRPr lang="en-US" altLang="en-US"/>
          </a:p>
        </p:txBody>
      </p:sp>
    </p:spTree>
    <p:extLst>
      <p:ext uri="{BB962C8B-B14F-4D97-AF65-F5344CB8AC3E}">
        <p14:creationId xmlns:p14="http://schemas.microsoft.com/office/powerpoint/2010/main" val="1010612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9FA73A7-F819-49A2-8DEA-9316A63788CA}" type="datetimeFigureOut">
              <a:rPr lang="en-US"/>
              <a:pPr>
                <a:defRPr/>
              </a:pPr>
              <a:t>6/7/2017</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DA873A13-C071-4DB7-B053-0E064EFFB3FD}" type="slidenum">
              <a:rPr lang="en-US" altLang="en-US"/>
              <a:pPr/>
              <a:t>‹#›</a:t>
            </a:fld>
            <a:endParaRPr lang="en-US" altLang="en-US"/>
          </a:p>
        </p:txBody>
      </p:sp>
    </p:spTree>
    <p:extLst>
      <p:ext uri="{BB962C8B-B14F-4D97-AF65-F5344CB8AC3E}">
        <p14:creationId xmlns:p14="http://schemas.microsoft.com/office/powerpoint/2010/main" val="4160574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2">
                <a:lumMod val="50000"/>
              </a:schemeClr>
            </a:gs>
            <a:gs pos="50000">
              <a:schemeClr val="tx2">
                <a:lumMod val="75000"/>
              </a:schemeClr>
            </a:gs>
            <a:gs pos="100000">
              <a:schemeClr val="accent1">
                <a:lumMod val="75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762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219200"/>
            <a:ext cx="8229600" cy="4906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bg1">
                    <a:lumMod val="75000"/>
                  </a:schemeClr>
                </a:solidFill>
                <a:latin typeface="+mn-lt"/>
                <a:cs typeface="+mn-cs"/>
              </a:defRPr>
            </a:lvl1pPr>
          </a:lstStyle>
          <a:p>
            <a:pPr>
              <a:defRPr/>
            </a:pPr>
            <a:fld id="{1B1EB137-D3D4-4AE1-BB07-9C7B3730102C}" type="datetimeFigureOut">
              <a:rPr lang="en-US"/>
              <a:pPr>
                <a:defRPr/>
              </a:pPr>
              <a:t>6/7/2017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bg1">
                    <a:lumMod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BFBFBF"/>
                </a:solidFill>
              </a:defRPr>
            </a:lvl1pPr>
          </a:lstStyle>
          <a:p>
            <a:fld id="{674D616F-8574-4851-A2E7-4B85310CE9B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35"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 id="2147483734" r:id="rId12"/>
  </p:sldLayoutIdLst>
  <p:txStyles>
    <p:titleStyle>
      <a:lvl1pPr algn="ctr" rtl="0" eaLnBrk="0" fontAlgn="base" hangingPunct="0">
        <a:spcBef>
          <a:spcPct val="0"/>
        </a:spcBef>
        <a:spcAft>
          <a:spcPct val="0"/>
        </a:spcAft>
        <a:defRPr sz="4400" b="1" kern="1200">
          <a:solidFill>
            <a:srgbClr val="BFBFBF"/>
          </a:solidFill>
          <a:latin typeface="+mj-lt"/>
          <a:ea typeface="+mj-ea"/>
          <a:cs typeface="+mj-cs"/>
        </a:defRPr>
      </a:lvl1pPr>
      <a:lvl2pPr algn="ctr" rtl="0" eaLnBrk="0" fontAlgn="base" hangingPunct="0">
        <a:spcBef>
          <a:spcPct val="0"/>
        </a:spcBef>
        <a:spcAft>
          <a:spcPct val="0"/>
        </a:spcAft>
        <a:defRPr sz="4400" b="1">
          <a:solidFill>
            <a:srgbClr val="BFBFBF"/>
          </a:solidFill>
          <a:latin typeface="Calibri" pitchFamily="34" charset="0"/>
        </a:defRPr>
      </a:lvl2pPr>
      <a:lvl3pPr algn="ctr" rtl="0" eaLnBrk="0" fontAlgn="base" hangingPunct="0">
        <a:spcBef>
          <a:spcPct val="0"/>
        </a:spcBef>
        <a:spcAft>
          <a:spcPct val="0"/>
        </a:spcAft>
        <a:defRPr sz="4400" b="1">
          <a:solidFill>
            <a:srgbClr val="BFBFBF"/>
          </a:solidFill>
          <a:latin typeface="Calibri" pitchFamily="34" charset="0"/>
        </a:defRPr>
      </a:lvl3pPr>
      <a:lvl4pPr algn="ctr" rtl="0" eaLnBrk="0" fontAlgn="base" hangingPunct="0">
        <a:spcBef>
          <a:spcPct val="0"/>
        </a:spcBef>
        <a:spcAft>
          <a:spcPct val="0"/>
        </a:spcAft>
        <a:defRPr sz="4400" b="1">
          <a:solidFill>
            <a:srgbClr val="BFBFBF"/>
          </a:solidFill>
          <a:latin typeface="Calibri" pitchFamily="34" charset="0"/>
        </a:defRPr>
      </a:lvl4pPr>
      <a:lvl5pPr algn="ctr" rtl="0" eaLnBrk="0" fontAlgn="base" hangingPunct="0">
        <a:spcBef>
          <a:spcPct val="0"/>
        </a:spcBef>
        <a:spcAft>
          <a:spcPct val="0"/>
        </a:spcAft>
        <a:defRPr sz="4400" b="1">
          <a:solidFill>
            <a:srgbClr val="BFBFBF"/>
          </a:solidFill>
          <a:latin typeface="Calibri" pitchFamily="34" charset="0"/>
        </a:defRPr>
      </a:lvl5pPr>
      <a:lvl6pPr marL="457200" algn="ctr" rtl="0" fontAlgn="base">
        <a:spcBef>
          <a:spcPct val="0"/>
        </a:spcBef>
        <a:spcAft>
          <a:spcPct val="0"/>
        </a:spcAft>
        <a:defRPr sz="4400" b="1">
          <a:solidFill>
            <a:srgbClr val="BFBFBF"/>
          </a:solidFill>
          <a:latin typeface="Calibri" pitchFamily="34" charset="0"/>
        </a:defRPr>
      </a:lvl6pPr>
      <a:lvl7pPr marL="914400" algn="ctr" rtl="0" fontAlgn="base">
        <a:spcBef>
          <a:spcPct val="0"/>
        </a:spcBef>
        <a:spcAft>
          <a:spcPct val="0"/>
        </a:spcAft>
        <a:defRPr sz="4400" b="1">
          <a:solidFill>
            <a:srgbClr val="BFBFBF"/>
          </a:solidFill>
          <a:latin typeface="Calibri" pitchFamily="34" charset="0"/>
        </a:defRPr>
      </a:lvl7pPr>
      <a:lvl8pPr marL="1371600" algn="ctr" rtl="0" fontAlgn="base">
        <a:spcBef>
          <a:spcPct val="0"/>
        </a:spcBef>
        <a:spcAft>
          <a:spcPct val="0"/>
        </a:spcAft>
        <a:defRPr sz="4400" b="1">
          <a:solidFill>
            <a:srgbClr val="BFBFBF"/>
          </a:solidFill>
          <a:latin typeface="Calibri" pitchFamily="34" charset="0"/>
        </a:defRPr>
      </a:lvl8pPr>
      <a:lvl9pPr marL="1828800" algn="ctr" rtl="0" fontAlgn="base">
        <a:spcBef>
          <a:spcPct val="0"/>
        </a:spcBef>
        <a:spcAft>
          <a:spcPct val="0"/>
        </a:spcAft>
        <a:defRPr sz="4400" b="1">
          <a:solidFill>
            <a:srgbClr val="BFBFBF"/>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rgbClr val="BFBFBF"/>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BFBFBF"/>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BFBFBF"/>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BFBFBF"/>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BFBFBF"/>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11.jpeg"/><Relationship Id="rId13" Type="http://schemas.openxmlformats.org/officeDocument/2006/relationships/image" Target="../media/image16.png"/><Relationship Id="rId3" Type="http://schemas.openxmlformats.org/officeDocument/2006/relationships/image" Target="../media/image6.jpeg"/><Relationship Id="rId7" Type="http://schemas.openxmlformats.org/officeDocument/2006/relationships/image" Target="../media/image10.jpeg"/><Relationship Id="rId12" Type="http://schemas.openxmlformats.org/officeDocument/2006/relationships/image" Target="../media/image15.png"/><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image" Target="../media/image9.png"/><Relationship Id="rId11" Type="http://schemas.openxmlformats.org/officeDocument/2006/relationships/image" Target="../media/image14.jpeg"/><Relationship Id="rId5" Type="http://schemas.openxmlformats.org/officeDocument/2006/relationships/image" Target="../media/image8.jpeg"/><Relationship Id="rId15" Type="http://schemas.openxmlformats.org/officeDocument/2006/relationships/image" Target="../media/image18.jpe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jpeg"/><Relationship Id="rId1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6600" y="1600200"/>
            <a:ext cx="76708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p:cNvSpPr>
          <p:nvPr/>
        </p:nvSpPr>
        <p:spPr bwMode="auto">
          <a:xfrm>
            <a:off x="1371600" y="3886200"/>
            <a:ext cx="64008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ct val="20000"/>
              </a:spcBef>
              <a:buFont typeface="Arial" panose="020B0604020202020204" pitchFamily="34" charset="0"/>
              <a:defRPr sz="3200">
                <a:solidFill>
                  <a:srgbClr val="BFBFBF"/>
                </a:solidFill>
                <a:latin typeface="Calibri" panose="020F0502020204030204" pitchFamily="34" charset="0"/>
              </a:defRPr>
            </a:lvl1pPr>
            <a:lvl2pPr marL="742950" indent="-285750" algn="ctr" eaLnBrk="0" hangingPunct="0">
              <a:spcBef>
                <a:spcPct val="20000"/>
              </a:spcBef>
              <a:buFont typeface="Arial" panose="020B0604020202020204" pitchFamily="34" charset="0"/>
              <a:defRPr sz="2800">
                <a:solidFill>
                  <a:srgbClr val="BFBFBF"/>
                </a:solidFill>
                <a:latin typeface="Calibri" panose="020F0502020204030204" pitchFamily="34" charset="0"/>
              </a:defRPr>
            </a:lvl2pPr>
            <a:lvl3pPr marL="1143000" indent="-228600" algn="ctr" eaLnBrk="0" hangingPunct="0">
              <a:spcBef>
                <a:spcPct val="20000"/>
              </a:spcBef>
              <a:buFont typeface="Arial" panose="020B0604020202020204" pitchFamily="34" charset="0"/>
              <a:defRPr sz="2400">
                <a:solidFill>
                  <a:srgbClr val="BFBFBF"/>
                </a:solidFill>
                <a:latin typeface="Calibri" panose="020F0502020204030204" pitchFamily="34" charset="0"/>
              </a:defRPr>
            </a:lvl3pPr>
            <a:lvl4pPr marL="1600200" indent="-228600" algn="ctr" eaLnBrk="0" hangingPunct="0">
              <a:spcBef>
                <a:spcPct val="20000"/>
              </a:spcBef>
              <a:buFont typeface="Arial" panose="020B0604020202020204" pitchFamily="34" charset="0"/>
              <a:defRPr sz="2000">
                <a:solidFill>
                  <a:srgbClr val="BFBFBF"/>
                </a:solidFill>
                <a:latin typeface="Calibri" panose="020F0502020204030204" pitchFamily="34" charset="0"/>
              </a:defRPr>
            </a:lvl4pPr>
            <a:lvl5pPr marL="2057400" indent="-228600" algn="ctr" eaLnBrk="0" hangingPunct="0">
              <a:spcBef>
                <a:spcPct val="20000"/>
              </a:spcBef>
              <a:buFont typeface="Arial" panose="020B0604020202020204" pitchFamily="34" charset="0"/>
              <a:defRPr sz="2000">
                <a:solidFill>
                  <a:srgbClr val="BFBFBF"/>
                </a:solidFill>
                <a:latin typeface="Calibri" panose="020F0502020204030204" pitchFamily="34" charset="0"/>
              </a:defRPr>
            </a:lvl5pPr>
            <a:lvl6pPr marL="2514600" indent="-228600" algn="ctr" eaLnBrk="0" fontAlgn="base" hangingPunct="0">
              <a:spcBef>
                <a:spcPct val="20000"/>
              </a:spcBef>
              <a:spcAft>
                <a:spcPct val="0"/>
              </a:spcAft>
              <a:buFont typeface="Arial" panose="020B0604020202020204" pitchFamily="34" charset="0"/>
              <a:defRPr sz="2000">
                <a:solidFill>
                  <a:srgbClr val="BFBFBF"/>
                </a:solidFill>
                <a:latin typeface="Calibri" panose="020F0502020204030204" pitchFamily="34" charset="0"/>
              </a:defRPr>
            </a:lvl6pPr>
            <a:lvl7pPr marL="2971800" indent="-228600" algn="ctr" eaLnBrk="0" fontAlgn="base" hangingPunct="0">
              <a:spcBef>
                <a:spcPct val="20000"/>
              </a:spcBef>
              <a:spcAft>
                <a:spcPct val="0"/>
              </a:spcAft>
              <a:buFont typeface="Arial" panose="020B0604020202020204" pitchFamily="34" charset="0"/>
              <a:defRPr sz="2000">
                <a:solidFill>
                  <a:srgbClr val="BFBFBF"/>
                </a:solidFill>
                <a:latin typeface="Calibri" panose="020F0502020204030204" pitchFamily="34" charset="0"/>
              </a:defRPr>
            </a:lvl7pPr>
            <a:lvl8pPr marL="3429000" indent="-228600" algn="ctr" eaLnBrk="0" fontAlgn="base" hangingPunct="0">
              <a:spcBef>
                <a:spcPct val="20000"/>
              </a:spcBef>
              <a:spcAft>
                <a:spcPct val="0"/>
              </a:spcAft>
              <a:buFont typeface="Arial" panose="020B0604020202020204" pitchFamily="34" charset="0"/>
              <a:defRPr sz="2000">
                <a:solidFill>
                  <a:srgbClr val="BFBFBF"/>
                </a:solidFill>
                <a:latin typeface="Calibri" panose="020F0502020204030204" pitchFamily="34" charset="0"/>
              </a:defRPr>
            </a:lvl8pPr>
            <a:lvl9pPr marL="3886200" indent="-228600" algn="ctr" eaLnBrk="0" fontAlgn="base" hangingPunct="0">
              <a:spcBef>
                <a:spcPct val="20000"/>
              </a:spcBef>
              <a:spcAft>
                <a:spcPct val="0"/>
              </a:spcAft>
              <a:buFont typeface="Arial" panose="020B0604020202020204" pitchFamily="34" charset="0"/>
              <a:defRPr sz="2000">
                <a:solidFill>
                  <a:srgbClr val="BFBFBF"/>
                </a:solidFill>
                <a:latin typeface="Calibri" panose="020F0502020204030204" pitchFamily="34" charset="0"/>
              </a:defRPr>
            </a:lvl9pPr>
          </a:lstStyle>
          <a:p>
            <a:pPr eaLnBrk="1" hangingPunct="1"/>
            <a:r>
              <a:rPr lang="en-US" altLang="en-US" sz="5400" b="1" dirty="0" smtClean="0">
                <a:solidFill>
                  <a:srgbClr val="D9D9D9"/>
                </a:solidFill>
              </a:rPr>
              <a:t>Exercise: Top Gear</a:t>
            </a:r>
            <a:endParaRPr lang="en-US" altLang="en-US" sz="5400" b="1" dirty="0">
              <a:solidFill>
                <a:srgbClr val="D9D9D9"/>
              </a:solidFill>
            </a:endParaRPr>
          </a:p>
          <a:p>
            <a:pPr eaLnBrk="1" hangingPunct="1"/>
            <a:r>
              <a:rPr lang="en-US" altLang="en-US" sz="4000" dirty="0" smtClean="0">
                <a:solidFill>
                  <a:srgbClr val="D9D9D9"/>
                </a:solidFill>
              </a:rPr>
              <a:t>Roger </a:t>
            </a:r>
            <a:r>
              <a:rPr lang="en-US" altLang="en-US" sz="4000" dirty="0" err="1" smtClean="0">
                <a:solidFill>
                  <a:srgbClr val="D9D9D9"/>
                </a:solidFill>
              </a:rPr>
              <a:t>McDaniels</a:t>
            </a:r>
            <a:endParaRPr lang="en-US" altLang="en-US" sz="4000"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b="1" kern="1200">
                <a:solidFill>
                  <a:schemeClr val="bg1">
                    <a:lumMod val="85000"/>
                  </a:schemeClr>
                </a:solidFill>
                <a:latin typeface="+mj-lt"/>
                <a:ea typeface="+mj-ea"/>
                <a:cs typeface="+mj-cs"/>
              </a:defRPr>
            </a:lvl1pPr>
            <a:lvl2pPr algn="ctr" rtl="0" eaLnBrk="0" fontAlgn="base" hangingPunct="0">
              <a:spcBef>
                <a:spcPct val="0"/>
              </a:spcBef>
              <a:spcAft>
                <a:spcPct val="0"/>
              </a:spcAft>
              <a:defRPr sz="4400" b="1">
                <a:solidFill>
                  <a:srgbClr val="BFBFBF"/>
                </a:solidFill>
                <a:latin typeface="Calibri" pitchFamily="34" charset="0"/>
              </a:defRPr>
            </a:lvl2pPr>
            <a:lvl3pPr algn="ctr" rtl="0" eaLnBrk="0" fontAlgn="base" hangingPunct="0">
              <a:spcBef>
                <a:spcPct val="0"/>
              </a:spcBef>
              <a:spcAft>
                <a:spcPct val="0"/>
              </a:spcAft>
              <a:defRPr sz="4400" b="1">
                <a:solidFill>
                  <a:srgbClr val="BFBFBF"/>
                </a:solidFill>
                <a:latin typeface="Calibri" pitchFamily="34" charset="0"/>
              </a:defRPr>
            </a:lvl3pPr>
            <a:lvl4pPr algn="ctr" rtl="0" eaLnBrk="0" fontAlgn="base" hangingPunct="0">
              <a:spcBef>
                <a:spcPct val="0"/>
              </a:spcBef>
              <a:spcAft>
                <a:spcPct val="0"/>
              </a:spcAft>
              <a:defRPr sz="4400" b="1">
                <a:solidFill>
                  <a:srgbClr val="BFBFBF"/>
                </a:solidFill>
                <a:latin typeface="Calibri" pitchFamily="34" charset="0"/>
              </a:defRPr>
            </a:lvl4pPr>
            <a:lvl5pPr algn="ctr" rtl="0" eaLnBrk="0" fontAlgn="base" hangingPunct="0">
              <a:spcBef>
                <a:spcPct val="0"/>
              </a:spcBef>
              <a:spcAft>
                <a:spcPct val="0"/>
              </a:spcAft>
              <a:defRPr sz="4400" b="1">
                <a:solidFill>
                  <a:srgbClr val="BFBFBF"/>
                </a:solidFill>
                <a:latin typeface="Calibri" pitchFamily="34" charset="0"/>
              </a:defRPr>
            </a:lvl5pPr>
            <a:lvl6pPr marL="457200" algn="ctr" rtl="0" fontAlgn="base">
              <a:spcBef>
                <a:spcPct val="0"/>
              </a:spcBef>
              <a:spcAft>
                <a:spcPct val="0"/>
              </a:spcAft>
              <a:defRPr sz="4400" b="1">
                <a:solidFill>
                  <a:srgbClr val="BFBFBF"/>
                </a:solidFill>
                <a:latin typeface="Calibri" pitchFamily="34" charset="0"/>
              </a:defRPr>
            </a:lvl6pPr>
            <a:lvl7pPr marL="914400" algn="ctr" rtl="0" fontAlgn="base">
              <a:spcBef>
                <a:spcPct val="0"/>
              </a:spcBef>
              <a:spcAft>
                <a:spcPct val="0"/>
              </a:spcAft>
              <a:defRPr sz="4400" b="1">
                <a:solidFill>
                  <a:srgbClr val="BFBFBF"/>
                </a:solidFill>
                <a:latin typeface="Calibri" pitchFamily="34" charset="0"/>
              </a:defRPr>
            </a:lvl7pPr>
            <a:lvl8pPr marL="1371600" algn="ctr" rtl="0" fontAlgn="base">
              <a:spcBef>
                <a:spcPct val="0"/>
              </a:spcBef>
              <a:spcAft>
                <a:spcPct val="0"/>
              </a:spcAft>
              <a:defRPr sz="4400" b="1">
                <a:solidFill>
                  <a:srgbClr val="BFBFBF"/>
                </a:solidFill>
                <a:latin typeface="Calibri" pitchFamily="34" charset="0"/>
              </a:defRPr>
            </a:lvl8pPr>
            <a:lvl9pPr marL="1828800" algn="ctr" rtl="0" fontAlgn="base">
              <a:spcBef>
                <a:spcPct val="0"/>
              </a:spcBef>
              <a:spcAft>
                <a:spcPct val="0"/>
              </a:spcAft>
              <a:defRPr sz="4400" b="1">
                <a:solidFill>
                  <a:srgbClr val="BFBFBF"/>
                </a:solidFill>
                <a:latin typeface="Calibri" pitchFamily="34" charset="0"/>
              </a:defRPr>
            </a:lvl9pPr>
          </a:lstStyle>
          <a:p>
            <a:r>
              <a:rPr lang="en-US" smtClean="0"/>
              <a:t>Noise ≠ Speed</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000" y="1256087"/>
            <a:ext cx="1003300" cy="1832952"/>
          </a:xfrm>
          <a:prstGeom prst="rect">
            <a:avLst/>
          </a:prstGeom>
        </p:spPr>
      </p:pic>
      <p:sp>
        <p:nvSpPr>
          <p:cNvPr id="6" name="TextBox 5"/>
          <p:cNvSpPr txBox="1"/>
          <p:nvPr/>
        </p:nvSpPr>
        <p:spPr>
          <a:xfrm>
            <a:off x="2692940" y="1295400"/>
            <a:ext cx="5791200" cy="1754326"/>
          </a:xfrm>
          <a:prstGeom prst="rect">
            <a:avLst/>
          </a:prstGeom>
          <a:noFill/>
        </p:spPr>
        <p:txBody>
          <a:bodyPr wrap="square" rtlCol="0">
            <a:spAutoFit/>
          </a:bodyPr>
          <a:lstStyle/>
          <a:p>
            <a:r>
              <a:rPr lang="en-US" dirty="0" smtClean="0">
                <a:solidFill>
                  <a:schemeClr val="bg1">
                    <a:lumMod val="95000"/>
                  </a:schemeClr>
                </a:solidFill>
              </a:rPr>
              <a:t>VIR-N T2, I am in 3</a:t>
            </a:r>
            <a:r>
              <a:rPr lang="en-US" baseline="30000" dirty="0" smtClean="0">
                <a:solidFill>
                  <a:schemeClr val="bg1">
                    <a:lumMod val="95000"/>
                  </a:schemeClr>
                </a:solidFill>
              </a:rPr>
              <a:t>rd</a:t>
            </a:r>
            <a:r>
              <a:rPr lang="en-US" dirty="0" smtClean="0">
                <a:solidFill>
                  <a:schemeClr val="bg1">
                    <a:lumMod val="95000"/>
                  </a:schemeClr>
                </a:solidFill>
              </a:rPr>
              <a:t> gear and it has actually resulted in me being significantly faster, right up until I have to shift to 4</a:t>
            </a:r>
            <a:r>
              <a:rPr lang="en-US" baseline="30000" dirty="0" smtClean="0">
                <a:solidFill>
                  <a:schemeClr val="bg1">
                    <a:lumMod val="95000"/>
                  </a:schemeClr>
                </a:solidFill>
              </a:rPr>
              <a:t>th</a:t>
            </a:r>
            <a:r>
              <a:rPr lang="en-US" dirty="0">
                <a:solidFill>
                  <a:schemeClr val="bg1">
                    <a:lumMod val="95000"/>
                  </a:schemeClr>
                </a:solidFill>
              </a:rPr>
              <a:t> </a:t>
            </a:r>
            <a:r>
              <a:rPr lang="en-US" dirty="0" smtClean="0">
                <a:solidFill>
                  <a:schemeClr val="bg1">
                    <a:lumMod val="95000"/>
                  </a:schemeClr>
                </a:solidFill>
              </a:rPr>
              <a:t>and I lose all of my extra speed plus a whole lot more while </a:t>
            </a:r>
            <a:r>
              <a:rPr lang="en-US" dirty="0" err="1" smtClean="0">
                <a:solidFill>
                  <a:schemeClr val="bg1">
                    <a:lumMod val="95000"/>
                  </a:schemeClr>
                </a:solidFill>
              </a:rPr>
              <a:t>Kraig</a:t>
            </a:r>
            <a:r>
              <a:rPr lang="en-US" dirty="0" smtClean="0">
                <a:solidFill>
                  <a:schemeClr val="bg1">
                    <a:lumMod val="95000"/>
                  </a:schemeClr>
                </a:solidFill>
              </a:rPr>
              <a:t> keeps his foot on the floor in 4</a:t>
            </a:r>
            <a:r>
              <a:rPr lang="en-US" baseline="30000" dirty="0" smtClean="0">
                <a:solidFill>
                  <a:schemeClr val="bg1">
                    <a:lumMod val="95000"/>
                  </a:schemeClr>
                </a:solidFill>
              </a:rPr>
              <a:t>th</a:t>
            </a:r>
            <a:r>
              <a:rPr lang="en-US" dirty="0" smtClean="0">
                <a:solidFill>
                  <a:schemeClr val="bg1">
                    <a:lumMod val="95000"/>
                  </a:schemeClr>
                </a:solidFill>
              </a:rPr>
              <a:t> gear and passes me. I was actually in the lead up until this point, but this was where </a:t>
            </a:r>
            <a:r>
              <a:rPr lang="en-US" dirty="0" err="1" smtClean="0">
                <a:solidFill>
                  <a:schemeClr val="bg1">
                    <a:lumMod val="95000"/>
                  </a:schemeClr>
                </a:solidFill>
              </a:rPr>
              <a:t>Kraig</a:t>
            </a:r>
            <a:r>
              <a:rPr lang="en-US" dirty="0" smtClean="0">
                <a:solidFill>
                  <a:schemeClr val="bg1">
                    <a:lumMod val="95000"/>
                  </a:schemeClr>
                </a:solidFill>
              </a:rPr>
              <a:t> passed me and I would not catch him.</a:t>
            </a:r>
            <a:endParaRPr lang="en-US" dirty="0">
              <a:solidFill>
                <a:schemeClr val="bg1">
                  <a:lumMod val="95000"/>
                </a:schemeClr>
              </a:solidFill>
            </a:endParaRP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0600" y="3443590"/>
            <a:ext cx="1003300" cy="1204609"/>
          </a:xfrm>
          <a:prstGeom prst="rect">
            <a:avLst/>
          </a:prstGeom>
        </p:spPr>
      </p:pic>
      <p:sp>
        <p:nvSpPr>
          <p:cNvPr id="8" name="TextBox 7"/>
          <p:cNvSpPr txBox="1"/>
          <p:nvPr/>
        </p:nvSpPr>
        <p:spPr>
          <a:xfrm>
            <a:off x="2692940" y="3443590"/>
            <a:ext cx="5791200" cy="1200329"/>
          </a:xfrm>
          <a:prstGeom prst="rect">
            <a:avLst/>
          </a:prstGeom>
          <a:noFill/>
        </p:spPr>
        <p:txBody>
          <a:bodyPr wrap="square" rtlCol="0">
            <a:spAutoFit/>
          </a:bodyPr>
          <a:lstStyle/>
          <a:p>
            <a:r>
              <a:rPr lang="en-US" dirty="0" smtClean="0">
                <a:solidFill>
                  <a:schemeClr val="bg1">
                    <a:lumMod val="95000"/>
                  </a:schemeClr>
                </a:solidFill>
              </a:rPr>
              <a:t>VIR-N T5A, I am in 3rd and </a:t>
            </a:r>
            <a:r>
              <a:rPr lang="en-US" dirty="0" err="1" smtClean="0">
                <a:solidFill>
                  <a:schemeClr val="bg1">
                    <a:lumMod val="95000"/>
                  </a:schemeClr>
                </a:solidFill>
              </a:rPr>
              <a:t>Kraig</a:t>
            </a:r>
            <a:r>
              <a:rPr lang="en-US" dirty="0" smtClean="0">
                <a:solidFill>
                  <a:schemeClr val="bg1">
                    <a:lumMod val="95000"/>
                  </a:schemeClr>
                </a:solidFill>
              </a:rPr>
              <a:t> is in 4th, same story; I start slightly faster and lose it all and more shifting to 4th. You may notice that I skipped T4; I was in 2</a:t>
            </a:r>
            <a:r>
              <a:rPr lang="en-US" baseline="30000" dirty="0" smtClean="0">
                <a:solidFill>
                  <a:schemeClr val="bg1">
                    <a:lumMod val="95000"/>
                  </a:schemeClr>
                </a:solidFill>
              </a:rPr>
              <a:t>nd</a:t>
            </a:r>
            <a:r>
              <a:rPr lang="en-US" dirty="0" smtClean="0">
                <a:solidFill>
                  <a:schemeClr val="bg1">
                    <a:lumMod val="95000"/>
                  </a:schemeClr>
                </a:solidFill>
              </a:rPr>
              <a:t> there and lost almost twice as many MPH as I did at T5A; it was ugly.</a:t>
            </a:r>
            <a:endParaRPr lang="en-US" dirty="0">
              <a:solidFill>
                <a:schemeClr val="bg1">
                  <a:lumMod val="95000"/>
                </a:schemeClr>
              </a:solidFill>
            </a:endParaRPr>
          </a:p>
        </p:txBody>
      </p:sp>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32369" y="4876800"/>
            <a:ext cx="1119762" cy="1343038"/>
          </a:xfrm>
          <a:prstGeom prst="rect">
            <a:avLst/>
          </a:prstGeom>
        </p:spPr>
      </p:pic>
      <p:sp>
        <p:nvSpPr>
          <p:cNvPr id="10" name="TextBox 9"/>
          <p:cNvSpPr txBox="1"/>
          <p:nvPr/>
        </p:nvSpPr>
        <p:spPr>
          <a:xfrm>
            <a:off x="2692940" y="5225153"/>
            <a:ext cx="5791200" cy="646331"/>
          </a:xfrm>
          <a:prstGeom prst="rect">
            <a:avLst/>
          </a:prstGeom>
          <a:noFill/>
        </p:spPr>
        <p:txBody>
          <a:bodyPr wrap="square" rtlCol="0">
            <a:spAutoFit/>
          </a:bodyPr>
          <a:lstStyle/>
          <a:p>
            <a:r>
              <a:rPr lang="en-US" dirty="0" smtClean="0">
                <a:solidFill>
                  <a:schemeClr val="bg1">
                    <a:lumMod val="95000"/>
                  </a:schemeClr>
                </a:solidFill>
              </a:rPr>
              <a:t>T10, same story. I figured going uphill easily justified the lower gear. I was wrong.</a:t>
            </a:r>
            <a:endParaRPr lang="en-US" dirty="0">
              <a:solidFill>
                <a:schemeClr val="bg1">
                  <a:lumMod val="95000"/>
                </a:schemeClr>
              </a:solidFill>
            </a:endParaRPr>
          </a:p>
        </p:txBody>
      </p:sp>
    </p:spTree>
    <p:extLst>
      <p:ext uri="{BB962C8B-B14F-4D97-AF65-F5344CB8AC3E}">
        <p14:creationId xmlns:p14="http://schemas.microsoft.com/office/powerpoint/2010/main" val="39412027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idx="4294967295"/>
          </p:nvPr>
        </p:nvSpPr>
        <p:spPr/>
        <p:txBody>
          <a:bodyPr/>
          <a:lstStyle/>
          <a:p>
            <a:r>
              <a:rPr lang="en-US" altLang="en-US" dirty="0" smtClean="0"/>
              <a:t>On Track Exercise</a:t>
            </a:r>
          </a:p>
        </p:txBody>
      </p:sp>
      <p:sp>
        <p:nvSpPr>
          <p:cNvPr id="3" name="Content Placeholder 2"/>
          <p:cNvSpPr>
            <a:spLocks noGrp="1"/>
          </p:cNvSpPr>
          <p:nvPr>
            <p:ph idx="4294967295"/>
          </p:nvPr>
        </p:nvSpPr>
        <p:spPr/>
        <p:txBody>
          <a:bodyPr/>
          <a:lstStyle/>
          <a:p>
            <a:r>
              <a:rPr lang="en-US" altLang="en-US" dirty="0" smtClean="0"/>
              <a:t>Anyone signed off?</a:t>
            </a:r>
          </a:p>
          <a:p>
            <a:pPr lvl="1"/>
            <a:r>
              <a:rPr lang="en-US" altLang="en-US" dirty="0" smtClean="0"/>
              <a:t>If your instructor is in the car, then tell them about this, preferable well before you try it.</a:t>
            </a:r>
          </a:p>
          <a:p>
            <a:r>
              <a:rPr lang="en-US" altLang="en-US" dirty="0" smtClean="0"/>
              <a:t>You are going to be working on improving your smoothness and vision</a:t>
            </a:r>
          </a:p>
          <a:p>
            <a:pPr lvl="1"/>
            <a:r>
              <a:rPr lang="en-US" altLang="en-US" dirty="0" smtClean="0"/>
              <a:t>Focus on conservation of momentum</a:t>
            </a:r>
          </a:p>
          <a:p>
            <a:pPr lvl="1"/>
            <a:r>
              <a:rPr lang="en-US" altLang="en-US" dirty="0" smtClean="0"/>
              <a:t>Work on improving corner entry speed</a:t>
            </a:r>
          </a:p>
          <a:p>
            <a:pPr lvl="1"/>
            <a:r>
              <a:rPr lang="en-US" altLang="en-US" dirty="0" smtClean="0"/>
              <a:t>Keep your eyes up, way up, more than you normally would; you want to be looking all the way through each turn before you enter it.</a:t>
            </a:r>
          </a:p>
        </p:txBody>
      </p:sp>
    </p:spTree>
    <p:extLst>
      <p:ext uri="{BB962C8B-B14F-4D97-AF65-F5344CB8AC3E}">
        <p14:creationId xmlns:p14="http://schemas.microsoft.com/office/powerpoint/2010/main" val="702171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idx="4294967295"/>
          </p:nvPr>
        </p:nvSpPr>
        <p:spPr/>
        <p:txBody>
          <a:bodyPr/>
          <a:lstStyle/>
          <a:p>
            <a:r>
              <a:rPr lang="en-US" altLang="en-US" dirty="0" smtClean="0"/>
              <a:t>On Track Exercise - Mechanics</a:t>
            </a:r>
          </a:p>
        </p:txBody>
      </p:sp>
      <p:sp>
        <p:nvSpPr>
          <p:cNvPr id="3" name="Content Placeholder 2"/>
          <p:cNvSpPr>
            <a:spLocks noGrp="1"/>
          </p:cNvSpPr>
          <p:nvPr>
            <p:ph idx="4294967295"/>
          </p:nvPr>
        </p:nvSpPr>
        <p:spPr/>
        <p:txBody>
          <a:bodyPr/>
          <a:lstStyle/>
          <a:p>
            <a:r>
              <a:rPr lang="en-US" altLang="en-US" dirty="0" smtClean="0"/>
              <a:t>You will go out as normal</a:t>
            </a:r>
          </a:p>
          <a:p>
            <a:r>
              <a:rPr lang="en-US" altLang="en-US" dirty="0" smtClean="0"/>
              <a:t>After you get up to speed, whatever the lowest gear that you would normally use on track during a normal lap is, stop using that gear. Only use the gears above it.</a:t>
            </a:r>
            <a:endParaRPr lang="en-US" altLang="en-US" dirty="0"/>
          </a:p>
          <a:p>
            <a:r>
              <a:rPr lang="en-US" altLang="en-US" dirty="0" smtClean="0"/>
              <a:t>That is all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idx="4294967295"/>
          </p:nvPr>
        </p:nvSpPr>
        <p:spPr/>
        <p:txBody>
          <a:bodyPr/>
          <a:lstStyle/>
          <a:p>
            <a:r>
              <a:rPr lang="en-US" altLang="en-US" dirty="0" smtClean="0"/>
              <a:t>On Track Exercises - Notes</a:t>
            </a:r>
          </a:p>
        </p:txBody>
      </p:sp>
      <p:sp>
        <p:nvSpPr>
          <p:cNvPr id="3" name="Content Placeholder 2"/>
          <p:cNvSpPr>
            <a:spLocks noGrp="1"/>
          </p:cNvSpPr>
          <p:nvPr>
            <p:ph idx="4294967295"/>
          </p:nvPr>
        </p:nvSpPr>
        <p:spPr/>
        <p:txBody>
          <a:bodyPr>
            <a:normAutofit fontScale="92500" lnSpcReduction="20000"/>
          </a:bodyPr>
          <a:lstStyle/>
          <a:p>
            <a:r>
              <a:rPr lang="en-US" altLang="en-US" dirty="0" smtClean="0"/>
              <a:t>If you let your speed drop too low, then it will take forever to get back up to speed. That sucks, but it’s the point of the exercise. It’s like movie with the bus, but your car doesn’t explode, hopefully.</a:t>
            </a:r>
          </a:p>
          <a:p>
            <a:r>
              <a:rPr lang="en-US" altLang="en-US" dirty="0" smtClean="0"/>
              <a:t>If you drive a car with a supercharged V8 with 8000 </a:t>
            </a:r>
            <a:r>
              <a:rPr lang="en-US" altLang="en-US" dirty="0" err="1" smtClean="0"/>
              <a:t>lb</a:t>
            </a:r>
            <a:r>
              <a:rPr lang="en-US" altLang="en-US" dirty="0" smtClean="0"/>
              <a:t>/</a:t>
            </a:r>
            <a:r>
              <a:rPr lang="en-US" altLang="en-US" dirty="0" err="1" smtClean="0"/>
              <a:t>ft</a:t>
            </a:r>
            <a:r>
              <a:rPr lang="en-US" altLang="en-US" dirty="0" smtClean="0"/>
              <a:t> of torque, then you may not notice the difference. This just isn’t your exercise.</a:t>
            </a:r>
          </a:p>
          <a:p>
            <a:r>
              <a:rPr lang="en-US" altLang="en-US" dirty="0" smtClean="0"/>
              <a:t>If you drive a car with an automatic transmission, then this exercise isn’t for you, just drive normally and laugh at your struggling group as you pass them repeatedly.</a:t>
            </a:r>
            <a:endParaRPr lang="en-US" altLang="en-US" dirty="0"/>
          </a:p>
        </p:txBody>
      </p:sp>
    </p:spTree>
    <p:extLst>
      <p:ext uri="{BB962C8B-B14F-4D97-AF65-F5344CB8AC3E}">
        <p14:creationId xmlns:p14="http://schemas.microsoft.com/office/powerpoint/2010/main" val="12798684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idx="4294967295"/>
          </p:nvPr>
        </p:nvSpPr>
        <p:spPr/>
        <p:txBody>
          <a:bodyPr/>
          <a:lstStyle/>
          <a:p>
            <a:r>
              <a:rPr lang="en-US" altLang="en-US" dirty="0" smtClean="0"/>
              <a:t>On Track Exercises - Notes</a:t>
            </a:r>
          </a:p>
        </p:txBody>
      </p:sp>
      <p:sp>
        <p:nvSpPr>
          <p:cNvPr id="3" name="Content Placeholder 2"/>
          <p:cNvSpPr>
            <a:spLocks noGrp="1"/>
          </p:cNvSpPr>
          <p:nvPr>
            <p:ph idx="4294967295"/>
          </p:nvPr>
        </p:nvSpPr>
        <p:spPr/>
        <p:txBody>
          <a:bodyPr>
            <a:noAutofit/>
          </a:bodyPr>
          <a:lstStyle/>
          <a:p>
            <a:r>
              <a:rPr lang="en-US" altLang="en-US" sz="2600" dirty="0" smtClean="0"/>
              <a:t>If you are trail braking effectively, then this will be much easier for you. If you are not, then it may be time to start working on that.</a:t>
            </a:r>
          </a:p>
          <a:p>
            <a:r>
              <a:rPr lang="en-US" altLang="en-US" sz="2600" dirty="0" smtClean="0"/>
              <a:t>This is voluntary. If you are not having fun with it, then don’t do it. I have done this for hours (because my clutch was broken during an endurance race), and it changed my life. I gained the ability to read Sanskrit and to project my consciousness at will through time and space. You can get out of this what you put in to it, much like anything else.</a:t>
            </a:r>
          </a:p>
        </p:txBody>
      </p:sp>
    </p:spTree>
    <p:extLst>
      <p:ext uri="{BB962C8B-B14F-4D97-AF65-F5344CB8AC3E}">
        <p14:creationId xmlns:p14="http://schemas.microsoft.com/office/powerpoint/2010/main" val="39107356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idx="4294967295"/>
          </p:nvPr>
        </p:nvSpPr>
        <p:spPr/>
        <p:txBody>
          <a:bodyPr/>
          <a:lstStyle/>
          <a:p>
            <a:pPr eaLnBrk="1" hangingPunct="1"/>
            <a:r>
              <a:rPr lang="en-US" altLang="en-US" smtClean="0"/>
              <a:t>Final Words</a:t>
            </a:r>
          </a:p>
        </p:txBody>
      </p:sp>
      <p:sp>
        <p:nvSpPr>
          <p:cNvPr id="3" name="Content Placeholder 2"/>
          <p:cNvSpPr>
            <a:spLocks noGrp="1"/>
          </p:cNvSpPr>
          <p:nvPr>
            <p:ph idx="4294967295"/>
          </p:nvPr>
        </p:nvSpPr>
        <p:spPr/>
        <p:txBody>
          <a:bodyPr>
            <a:normAutofit/>
          </a:bodyPr>
          <a:lstStyle/>
          <a:p>
            <a:pPr eaLnBrk="1" hangingPunct="1"/>
            <a:r>
              <a:rPr lang="en-US" altLang="en-US" sz="5400" dirty="0" smtClean="0"/>
              <a:t>Everybody understand?</a:t>
            </a:r>
          </a:p>
          <a:p>
            <a:pPr eaLnBrk="1" hangingPunct="1"/>
            <a:r>
              <a:rPr lang="en-US" altLang="en-US" sz="5400" dirty="0" smtClean="0"/>
              <a:t>Be safe, have fun</a:t>
            </a:r>
          </a:p>
          <a:p>
            <a:pPr eaLnBrk="1" hangingPunct="1"/>
            <a:endParaRPr lang="en-US" altLang="en-US" dirty="0" smtClean="0"/>
          </a:p>
          <a:p>
            <a:pPr eaLnBrk="1" hangingPunct="1"/>
            <a:r>
              <a:rPr lang="en-US" altLang="en-US" dirty="0" smtClean="0"/>
              <a:t>Any questions?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9906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4098" name="Picture 5" descr="vir_uphill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54063"/>
            <a:ext cx="9144000" cy="6103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6" descr="HPDE 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52400"/>
            <a:ext cx="31242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1295400"/>
            <a:ext cx="5410200" cy="712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1" name="Picture 8" descr="AAE_logo_new_0223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4724400"/>
            <a:ext cx="274320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10"/>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 y="2209800"/>
            <a:ext cx="1981200" cy="979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3" name="Picture 11" descr="Competition-Cages-Graphic"/>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1000" y="5791200"/>
            <a:ext cx="2362200"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4" name="Picture 12" descr="FandS_Logo_THSCC_2011v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67400" y="1295400"/>
            <a:ext cx="1517650" cy="137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5" name="Picture 13" descr="Hart_Investment_basic"/>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62200" y="2209800"/>
            <a:ext cx="327660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6"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00400" y="5715000"/>
            <a:ext cx="3362325" cy="95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7" name="Picture 18" descr="r&amp;j_newsletter_ad"/>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543800" y="1371600"/>
            <a:ext cx="1600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8" name="Picture 19" descr="Email_Newsletter_heade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34000" y="3048000"/>
            <a:ext cx="33528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9" name="Picture 22"/>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04800" y="3429000"/>
            <a:ext cx="1828800" cy="103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0" name="Picture 2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72000" y="4191000"/>
            <a:ext cx="2205038" cy="1125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24" descr="tidewaterz"/>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086600" y="4191000"/>
            <a:ext cx="16954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12" name="WordArt 25"/>
          <p:cNvSpPr>
            <a:spLocks noChangeArrowheads="1" noChangeShapeType="1" noTextEdit="1"/>
          </p:cNvSpPr>
          <p:nvPr/>
        </p:nvSpPr>
        <p:spPr bwMode="auto">
          <a:xfrm rot="225188">
            <a:off x="3424238" y="4763"/>
            <a:ext cx="5565775" cy="1279525"/>
          </a:xfrm>
          <a:prstGeom prst="rect">
            <a:avLst/>
          </a:prstGeom>
        </p:spPr>
        <p:txBody>
          <a:bodyPr wrap="none" fromWordArt="1">
            <a:prstTxWarp prst="textSlantUp">
              <a:avLst>
                <a:gd name="adj" fmla="val 55556"/>
              </a:avLst>
            </a:prstTxWarp>
          </a:bodyPr>
          <a:lstStyle/>
          <a:p>
            <a:pPr algn="ctr"/>
            <a:r>
              <a:rPr lang="en-US" sz="3600" kern="10">
                <a:ln w="9525">
                  <a:solidFill>
                    <a:srgbClr val="000000"/>
                  </a:solidFill>
                  <a:round/>
                  <a:headEnd/>
                  <a:tailEnd/>
                </a:ln>
                <a:solidFill>
                  <a:srgbClr val="FF0000"/>
                </a:solidFill>
                <a:latin typeface="Brush Script Std"/>
              </a:rPr>
              <a:t>Thank You Sponsors!</a:t>
            </a:r>
          </a:p>
        </p:txBody>
      </p:sp>
    </p:spTree>
    <p:extLst>
      <p:ext uri="{BB962C8B-B14F-4D97-AF65-F5344CB8AC3E}">
        <p14:creationId xmlns:p14="http://schemas.microsoft.com/office/powerpoint/2010/main" val="9856140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3233</TotalTime>
  <Words>576</Words>
  <Application>Microsoft Office PowerPoint</Application>
  <PresentationFormat>On-screen Show (4:3)</PresentationFormat>
  <Paragraphs>38</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On Track Exercise</vt:lpstr>
      <vt:lpstr>On Track Exercise - Mechanics</vt:lpstr>
      <vt:lpstr>On Track Exercises - Notes</vt:lpstr>
      <vt:lpstr>On Track Exercises - Notes</vt:lpstr>
      <vt:lpstr>Final Words</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 Richard</dc:creator>
  <cp:lastModifiedBy>rmcdaniels</cp:lastModifiedBy>
  <cp:revision>178</cp:revision>
  <dcterms:created xsi:type="dcterms:W3CDTF">2012-04-02T13:43:35Z</dcterms:created>
  <dcterms:modified xsi:type="dcterms:W3CDTF">2017-06-08T01:08:29Z</dcterms:modified>
</cp:coreProperties>
</file>