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8" r:id="rId3"/>
    <p:sldId id="259" r:id="rId4"/>
    <p:sldId id="260" r:id="rId5"/>
    <p:sldId id="262" r:id="rId6"/>
    <p:sldId id="263" r:id="rId7"/>
    <p:sldId id="265" r:id="rId8"/>
    <p:sldId id="280" r:id="rId9"/>
    <p:sldId id="268" r:id="rId10"/>
    <p:sldId id="269" r:id="rId11"/>
    <p:sldId id="270" r:id="rId12"/>
    <p:sldId id="290" r:id="rId13"/>
    <p:sldId id="291" r:id="rId14"/>
    <p:sldId id="293" r:id="rId15"/>
    <p:sldId id="292" r:id="rId16"/>
    <p:sldId id="285" r:id="rId17"/>
    <p:sldId id="275" r:id="rId18"/>
    <p:sldId id="276" r:id="rId19"/>
    <p:sldId id="294" r:id="rId20"/>
  </p:sldIdLst>
  <p:sldSz cx="9144000" cy="6858000" type="screen4x3"/>
  <p:notesSz cx="6934200" cy="92329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867" autoAdjust="0"/>
  </p:normalViewPr>
  <p:slideViewPr>
    <p:cSldViewPr>
      <p:cViewPr varScale="1">
        <p:scale>
          <a:sx n="73" d="100"/>
          <a:sy n="73" d="100"/>
        </p:scale>
        <p:origin x="-1714"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lIns="92382" tIns="46191" rIns="92382" bIns="46191"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27475" y="0"/>
            <a:ext cx="3005138" cy="461963"/>
          </a:xfrm>
          <a:prstGeom prst="rect">
            <a:avLst/>
          </a:prstGeom>
        </p:spPr>
        <p:txBody>
          <a:bodyPr vert="horz" lIns="92382" tIns="46191" rIns="92382" bIns="46191" rtlCol="0"/>
          <a:lstStyle>
            <a:lvl1pPr algn="r" fontAlgn="auto">
              <a:spcBef>
                <a:spcPts val="0"/>
              </a:spcBef>
              <a:spcAft>
                <a:spcPts val="0"/>
              </a:spcAft>
              <a:defRPr sz="1200">
                <a:latin typeface="+mn-lt"/>
                <a:cs typeface="+mn-cs"/>
              </a:defRPr>
            </a:lvl1pPr>
          </a:lstStyle>
          <a:p>
            <a:pPr>
              <a:defRPr/>
            </a:pPr>
            <a:fld id="{ADFC77F1-BD99-4AAB-8B47-CE3FDC7C525E}" type="datetimeFigureOut">
              <a:rPr lang="en-US"/>
              <a:pPr>
                <a:defRPr/>
              </a:pPr>
              <a:t>2/28/2020</a:t>
            </a:fld>
            <a:endParaRPr lang="en-US"/>
          </a:p>
        </p:txBody>
      </p:sp>
      <p:sp>
        <p:nvSpPr>
          <p:cNvPr id="4" name="Slide Image Placeholder 3"/>
          <p:cNvSpPr>
            <a:spLocks noGrp="1" noRot="1" noChangeAspect="1"/>
          </p:cNvSpPr>
          <p:nvPr>
            <p:ph type="sldImg" idx="2"/>
          </p:nvPr>
        </p:nvSpPr>
        <p:spPr>
          <a:xfrm>
            <a:off x="1158875" y="692150"/>
            <a:ext cx="4616450" cy="3462338"/>
          </a:xfrm>
          <a:prstGeom prst="rect">
            <a:avLst/>
          </a:prstGeom>
          <a:noFill/>
          <a:ln w="12700">
            <a:solidFill>
              <a:prstClr val="black"/>
            </a:solidFill>
          </a:ln>
        </p:spPr>
        <p:txBody>
          <a:bodyPr vert="horz" lIns="92382" tIns="46191" rIns="92382" bIns="46191" rtlCol="0" anchor="ctr"/>
          <a:lstStyle/>
          <a:p>
            <a:pPr lvl="0"/>
            <a:endParaRPr lang="en-US" noProof="0"/>
          </a:p>
        </p:txBody>
      </p:sp>
      <p:sp>
        <p:nvSpPr>
          <p:cNvPr id="5" name="Notes Placeholder 4"/>
          <p:cNvSpPr>
            <a:spLocks noGrp="1"/>
          </p:cNvSpPr>
          <p:nvPr>
            <p:ph type="body" sz="quarter" idx="3"/>
          </p:nvPr>
        </p:nvSpPr>
        <p:spPr>
          <a:xfrm>
            <a:off x="693738" y="4386263"/>
            <a:ext cx="5546725" cy="4154487"/>
          </a:xfrm>
          <a:prstGeom prst="rect">
            <a:avLst/>
          </a:prstGeom>
        </p:spPr>
        <p:txBody>
          <a:bodyPr vert="horz" lIns="92382" tIns="46191" rIns="92382" bIns="46191"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69350"/>
            <a:ext cx="3005138" cy="461963"/>
          </a:xfrm>
          <a:prstGeom prst="rect">
            <a:avLst/>
          </a:prstGeom>
        </p:spPr>
        <p:txBody>
          <a:bodyPr vert="horz" lIns="92382" tIns="46191" rIns="92382" bIns="46191"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27475" y="8769350"/>
            <a:ext cx="3005138" cy="461963"/>
          </a:xfrm>
          <a:prstGeom prst="rect">
            <a:avLst/>
          </a:prstGeom>
        </p:spPr>
        <p:txBody>
          <a:bodyPr vert="horz" lIns="92382" tIns="46191" rIns="92382" bIns="46191" rtlCol="0" anchor="b"/>
          <a:lstStyle>
            <a:lvl1pPr algn="r" fontAlgn="auto">
              <a:spcBef>
                <a:spcPts val="0"/>
              </a:spcBef>
              <a:spcAft>
                <a:spcPts val="0"/>
              </a:spcAft>
              <a:defRPr sz="1200">
                <a:latin typeface="+mn-lt"/>
                <a:cs typeface="+mn-cs"/>
              </a:defRPr>
            </a:lvl1pPr>
          </a:lstStyle>
          <a:p>
            <a:pPr>
              <a:defRPr/>
            </a:pPr>
            <a:fld id="{E34A8141-B595-4CB7-B64E-9E0B112E30C6}" type="slidenum">
              <a:rPr lang="en-US"/>
              <a:pPr>
                <a:defRPr/>
              </a:pPr>
              <a:t>‹#›</a:t>
            </a:fld>
            <a:endParaRPr lang="en-US"/>
          </a:p>
        </p:txBody>
      </p:sp>
    </p:spTree>
    <p:extLst>
      <p:ext uri="{BB962C8B-B14F-4D97-AF65-F5344CB8AC3E}">
        <p14:creationId xmlns:p14="http://schemas.microsoft.com/office/powerpoint/2010/main" val="3795913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560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6682BDE4-0028-410E-9A74-F61B36A0FEF9}"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33462131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Consider how what you will do will impact others on track</a:t>
            </a:r>
          </a:p>
          <a:p>
            <a:pPr eaLnBrk="1" hangingPunct="1">
              <a:spcBef>
                <a:spcPct val="0"/>
              </a:spcBef>
            </a:pPr>
            <a:r>
              <a:rPr lang="en-US" altLang="en-US" dirty="0" smtClean="0"/>
              <a:t>Passing</a:t>
            </a:r>
          </a:p>
          <a:p>
            <a:pPr eaLnBrk="1" hangingPunct="1">
              <a:spcBef>
                <a:spcPct val="0"/>
              </a:spcBef>
            </a:pPr>
            <a:r>
              <a:rPr lang="en-US" altLang="en-US" dirty="0" smtClean="0"/>
              <a:t>Driving off line (mental impact, dirt, marbles)</a:t>
            </a:r>
          </a:p>
          <a:p>
            <a:pPr eaLnBrk="1" hangingPunct="1">
              <a:spcBef>
                <a:spcPct val="0"/>
              </a:spcBef>
            </a:pPr>
            <a:r>
              <a:rPr lang="en-US" altLang="en-US" dirty="0" smtClean="0"/>
              <a:t>Your equipment (leaks, smells, etc.)</a:t>
            </a:r>
          </a:p>
          <a:p>
            <a:pPr eaLnBrk="1" hangingPunct="1">
              <a:spcBef>
                <a:spcPct val="0"/>
              </a:spcBef>
            </a:pPr>
            <a:r>
              <a:rPr lang="en-US" altLang="en-US" dirty="0" smtClean="0"/>
              <a:t>Following distance</a:t>
            </a:r>
          </a:p>
          <a:p>
            <a:pPr eaLnBrk="1" hangingPunct="1">
              <a:spcBef>
                <a:spcPct val="0"/>
              </a:spcBef>
            </a:pPr>
            <a:r>
              <a:rPr lang="en-US" altLang="en-US" dirty="0" smtClean="0"/>
              <a:t>Say thank you.</a:t>
            </a:r>
          </a:p>
        </p:txBody>
      </p:sp>
      <p:sp>
        <p:nvSpPr>
          <p:cNvPr id="38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CC2E278-7613-4AB5-9B79-EF0B203075BE}" type="slidenum">
              <a:rPr lang="en-US" smtClean="0"/>
              <a:pPr fontAlgn="base">
                <a:spcBef>
                  <a:spcPct val="0"/>
                </a:spcBef>
                <a:spcAft>
                  <a:spcPct val="0"/>
                </a:spcAft>
                <a:defRPr/>
              </a:pPr>
              <a:t>10</a:t>
            </a:fld>
            <a:endParaRPr lang="en-US" smtClean="0"/>
          </a:p>
        </p:txBody>
      </p:sp>
    </p:spTree>
    <p:extLst>
      <p:ext uri="{BB962C8B-B14F-4D97-AF65-F5344CB8AC3E}">
        <p14:creationId xmlns:p14="http://schemas.microsoft.com/office/powerpoint/2010/main" val="12951065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Clarity is key</a:t>
            </a:r>
          </a:p>
          <a:p>
            <a:pPr eaLnBrk="1" hangingPunct="1">
              <a:spcBef>
                <a:spcPct val="0"/>
              </a:spcBef>
            </a:pPr>
            <a:r>
              <a:rPr lang="en-US" altLang="en-US" smtClean="0"/>
              <a:t>	Passing signals should be clear</a:t>
            </a:r>
          </a:p>
          <a:p>
            <a:pPr eaLnBrk="1" hangingPunct="1">
              <a:spcBef>
                <a:spcPct val="0"/>
              </a:spcBef>
            </a:pPr>
            <a:r>
              <a:rPr lang="en-US" altLang="en-US" smtClean="0"/>
              <a:t>	Nothing else that could look like a passing signal should be used</a:t>
            </a:r>
          </a:p>
          <a:p>
            <a:pPr eaLnBrk="1" hangingPunct="1">
              <a:spcBef>
                <a:spcPct val="0"/>
              </a:spcBef>
            </a:pPr>
            <a:r>
              <a:rPr lang="en-US" altLang="en-US" smtClean="0"/>
              <a:t>	Know the pit in signal</a:t>
            </a:r>
          </a:p>
          <a:p>
            <a:pPr eaLnBrk="1" hangingPunct="1">
              <a:spcBef>
                <a:spcPct val="0"/>
              </a:spcBef>
            </a:pPr>
            <a:r>
              <a:rPr lang="en-US" altLang="en-US" smtClean="0"/>
              <a:t>	One and only one signal per car</a:t>
            </a:r>
          </a:p>
          <a:p>
            <a:pPr marL="0" lvl="4" eaLnBrk="1" hangingPunct="1">
              <a:spcBef>
                <a:spcPct val="0"/>
              </a:spcBef>
            </a:pPr>
            <a:r>
              <a:rPr lang="en-US" altLang="en-US" smtClean="0"/>
              <a:t>LIFT – your point by doesn’t give the guy behind you an extra 100 horsepower!</a:t>
            </a:r>
          </a:p>
          <a:p>
            <a:pPr marL="0" lvl="4" eaLnBrk="1" hangingPunct="1">
              <a:spcBef>
                <a:spcPct val="0"/>
              </a:spcBef>
            </a:pPr>
            <a:r>
              <a:rPr lang="en-US" altLang="en-US" smtClean="0"/>
              <a:t>Acknowledgement</a:t>
            </a:r>
          </a:p>
          <a:p>
            <a:pPr marL="0" lvl="4" eaLnBrk="1" hangingPunct="1">
              <a:spcBef>
                <a:spcPct val="0"/>
              </a:spcBef>
            </a:pPr>
            <a:r>
              <a:rPr lang="en-US" altLang="en-US" smtClean="0"/>
              <a:t>Don’t take a signal unless you are ready</a:t>
            </a:r>
          </a:p>
          <a:p>
            <a:pPr marL="0" lvl="4" eaLnBrk="1" hangingPunct="1">
              <a:spcBef>
                <a:spcPct val="0"/>
              </a:spcBef>
            </a:pPr>
            <a:r>
              <a:rPr lang="en-US" altLang="en-US" smtClean="0"/>
              <a:t>Where and when to signal</a:t>
            </a:r>
          </a:p>
          <a:p>
            <a:pPr marL="0" lvl="4" eaLnBrk="1" hangingPunct="1">
              <a:spcBef>
                <a:spcPct val="0"/>
              </a:spcBef>
            </a:pPr>
            <a:r>
              <a:rPr lang="en-US" altLang="en-US" smtClean="0"/>
              <a:t>	As early as possible</a:t>
            </a:r>
          </a:p>
          <a:p>
            <a:pPr marL="0" lvl="4" eaLnBrk="1" hangingPunct="1">
              <a:spcBef>
                <a:spcPct val="0"/>
              </a:spcBef>
            </a:pPr>
            <a:r>
              <a:rPr lang="en-US" altLang="en-US" smtClean="0"/>
              <a:t>	The zones and the side.</a:t>
            </a:r>
          </a:p>
          <a:p>
            <a:pPr marL="0" lvl="4" eaLnBrk="1" hangingPunct="1">
              <a:spcBef>
                <a:spcPct val="0"/>
              </a:spcBef>
            </a:pPr>
            <a:r>
              <a:rPr lang="en-US" altLang="en-US" smtClean="0"/>
              <a:t>	The car making the pass will be off line for the next corner</a:t>
            </a:r>
          </a:p>
          <a:p>
            <a:pPr marL="0" lvl="4" eaLnBrk="1" hangingPunct="1">
              <a:spcBef>
                <a:spcPct val="0"/>
              </a:spcBef>
            </a:pPr>
            <a:endParaRPr lang="en-US" altLang="en-US" smtClean="0"/>
          </a:p>
          <a:p>
            <a:pPr marL="0" lvl="4" eaLnBrk="1" hangingPunct="1">
              <a:spcBef>
                <a:spcPct val="0"/>
              </a:spcBef>
            </a:pPr>
            <a:endParaRPr lang="en-US" altLang="en-US" smtClean="0"/>
          </a:p>
          <a:p>
            <a:pPr eaLnBrk="1" hangingPunct="1">
              <a:spcBef>
                <a:spcPct val="0"/>
              </a:spcBef>
            </a:pPr>
            <a:endParaRPr lang="en-US" altLang="en-US" smtClean="0"/>
          </a:p>
          <a:p>
            <a:pPr eaLnBrk="1" hangingPunct="1">
              <a:spcBef>
                <a:spcPct val="0"/>
              </a:spcBef>
            </a:pPr>
            <a:endParaRPr lang="en-US" altLang="en-US" smtClean="0"/>
          </a:p>
        </p:txBody>
      </p:sp>
      <p:sp>
        <p:nvSpPr>
          <p:cNvPr id="399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3C092DBB-3340-4324-B8F5-B727D1877787}" type="slidenum">
              <a:rPr lang="en-US" smtClean="0"/>
              <a:pPr fontAlgn="base">
                <a:spcBef>
                  <a:spcPct val="0"/>
                </a:spcBef>
                <a:spcAft>
                  <a:spcPct val="0"/>
                </a:spcAft>
                <a:defRPr/>
              </a:pPr>
              <a:t>11</a:t>
            </a:fld>
            <a:endParaRPr lang="en-US" smtClean="0"/>
          </a:p>
        </p:txBody>
      </p:sp>
    </p:spTree>
    <p:extLst>
      <p:ext uri="{BB962C8B-B14F-4D97-AF65-F5344CB8AC3E}">
        <p14:creationId xmlns:p14="http://schemas.microsoft.com/office/powerpoint/2010/main" val="1885745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3063EB68-759E-423C-86ED-0318DB529A7D}" type="slidenum">
              <a:rPr lang="en-US" altLang="en-US"/>
              <a:pPr eaLnBrk="1" hangingPunct="1"/>
              <a:t>12</a:t>
            </a:fld>
            <a:endParaRPr lang="en-US" altLang="en-US"/>
          </a:p>
        </p:txBody>
      </p:sp>
    </p:spTree>
    <p:extLst>
      <p:ext uri="{BB962C8B-B14F-4D97-AF65-F5344CB8AC3E}">
        <p14:creationId xmlns:p14="http://schemas.microsoft.com/office/powerpoint/2010/main" val="32277168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Make sure passes are completed BEFORE the kink.</a:t>
            </a: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4EAB8977-3F17-4917-80A6-1249B81D6D31}" type="slidenum">
              <a:rPr lang="en-US" altLang="en-US">
                <a:solidFill>
                  <a:prstClr val="black"/>
                </a:solidFill>
              </a:rPr>
              <a:pPr eaLnBrk="1" hangingPunct="1"/>
              <a:t>13</a:t>
            </a:fld>
            <a:endParaRPr lang="en-US" altLang="en-US">
              <a:solidFill>
                <a:prstClr val="black"/>
              </a:solidFill>
            </a:endParaRPr>
          </a:p>
        </p:txBody>
      </p:sp>
    </p:spTree>
    <p:extLst>
      <p:ext uri="{BB962C8B-B14F-4D97-AF65-F5344CB8AC3E}">
        <p14:creationId xmlns:p14="http://schemas.microsoft.com/office/powerpoint/2010/main" val="24245922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The passing zones.</a:t>
            </a: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0602" indent="-288693" eaLnBrk="0" hangingPunct="0">
              <a:defRPr>
                <a:solidFill>
                  <a:schemeClr val="tx1"/>
                </a:solidFill>
                <a:latin typeface="Calibri" panose="020F0502020204030204" pitchFamily="34" charset="0"/>
                <a:cs typeface="Arial" panose="020B0604020202020204" pitchFamily="34" charset="0"/>
              </a:defRPr>
            </a:lvl2pPr>
            <a:lvl3pPr marL="1154773" indent="-230955" eaLnBrk="0" hangingPunct="0">
              <a:defRPr>
                <a:solidFill>
                  <a:schemeClr val="tx1"/>
                </a:solidFill>
                <a:latin typeface="Calibri" panose="020F0502020204030204" pitchFamily="34" charset="0"/>
                <a:cs typeface="Arial" panose="020B0604020202020204" pitchFamily="34" charset="0"/>
              </a:defRPr>
            </a:lvl3pPr>
            <a:lvl4pPr marL="1616682" indent="-230955" eaLnBrk="0" hangingPunct="0">
              <a:defRPr>
                <a:solidFill>
                  <a:schemeClr val="tx1"/>
                </a:solidFill>
                <a:latin typeface="Calibri" panose="020F0502020204030204" pitchFamily="34" charset="0"/>
                <a:cs typeface="Arial" panose="020B0604020202020204" pitchFamily="34" charset="0"/>
              </a:defRPr>
            </a:lvl4pPr>
            <a:lvl5pPr marL="2078591" indent="-230955" eaLnBrk="0" hangingPunct="0">
              <a:defRPr>
                <a:solidFill>
                  <a:schemeClr val="tx1"/>
                </a:solidFill>
                <a:latin typeface="Calibri" panose="020F0502020204030204" pitchFamily="34" charset="0"/>
                <a:cs typeface="Arial" panose="020B0604020202020204" pitchFamily="34" charset="0"/>
              </a:defRPr>
            </a:lvl5pPr>
            <a:lvl6pPr marL="2540500" indent="-23095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2410" indent="-23095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64319" indent="-23095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26228" indent="-23095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578C25C-4DB2-452A-B6C3-41AB3375EC2B}" type="slidenum">
              <a:rPr lang="en-US" altLang="en-US">
                <a:solidFill>
                  <a:prstClr val="black"/>
                </a:solidFill>
              </a:rPr>
              <a:pPr eaLnBrk="1" hangingPunct="1"/>
              <a:t>14</a:t>
            </a:fld>
            <a:endParaRPr lang="en-US" altLang="en-US">
              <a:solidFill>
                <a:prstClr val="black"/>
              </a:solidFill>
            </a:endParaRPr>
          </a:p>
        </p:txBody>
      </p:sp>
    </p:spTree>
    <p:extLst>
      <p:ext uri="{BB962C8B-B14F-4D97-AF65-F5344CB8AC3E}">
        <p14:creationId xmlns:p14="http://schemas.microsoft.com/office/powerpoint/2010/main" val="15533390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6B8DD3FA-DE86-4039-9554-13FC34B83B65}" type="slidenum">
              <a:rPr lang="en-US" altLang="en-US"/>
              <a:pPr eaLnBrk="1" hangingPunct="1"/>
              <a:t>15</a:t>
            </a:fld>
            <a:endParaRPr lang="en-US" altLang="en-US"/>
          </a:p>
        </p:txBody>
      </p:sp>
    </p:spTree>
    <p:extLst>
      <p:ext uri="{BB962C8B-B14F-4D97-AF65-F5344CB8AC3E}">
        <p14:creationId xmlns:p14="http://schemas.microsoft.com/office/powerpoint/2010/main" val="11258244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Play “passing” movie.</a:t>
            </a:r>
            <a:endParaRPr lang="en-US" dirty="0"/>
          </a:p>
        </p:txBody>
      </p:sp>
      <p:sp>
        <p:nvSpPr>
          <p:cNvPr id="4" name="Slide Number Placeholder 3"/>
          <p:cNvSpPr>
            <a:spLocks noGrp="1"/>
          </p:cNvSpPr>
          <p:nvPr>
            <p:ph type="sldNum" sz="quarter" idx="10"/>
          </p:nvPr>
        </p:nvSpPr>
        <p:spPr/>
        <p:txBody>
          <a:bodyPr/>
          <a:lstStyle/>
          <a:p>
            <a:pPr>
              <a:defRPr/>
            </a:pPr>
            <a:fld id="{E34A8141-B595-4CB7-B64E-9E0B112E30C6}" type="slidenum">
              <a:rPr lang="en-US" smtClean="0"/>
              <a:pPr>
                <a:defRPr/>
              </a:pPr>
              <a:t>16</a:t>
            </a:fld>
            <a:endParaRPr lang="en-US"/>
          </a:p>
        </p:txBody>
      </p:sp>
    </p:spTree>
    <p:extLst>
      <p:ext uri="{BB962C8B-B14F-4D97-AF65-F5344CB8AC3E}">
        <p14:creationId xmlns:p14="http://schemas.microsoft.com/office/powerpoint/2010/main" val="1204978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Use your cool down lap – your car will thank you.  You can also see the track very well after a session since you brain is very focused.  Look around on your cool down lap.</a:t>
            </a:r>
          </a:p>
          <a:p>
            <a:pPr eaLnBrk="1" hangingPunct="1">
              <a:spcBef>
                <a:spcPct val="0"/>
              </a:spcBef>
            </a:pPr>
            <a:r>
              <a:rPr lang="en-US" altLang="en-US" smtClean="0"/>
              <a:t>Thank the workers on and off track</a:t>
            </a:r>
          </a:p>
          <a:p>
            <a:pPr eaLnBrk="1" hangingPunct="1">
              <a:spcBef>
                <a:spcPct val="0"/>
              </a:spcBef>
            </a:pPr>
            <a:r>
              <a:rPr lang="en-US" altLang="en-US" smtClean="0"/>
              <a:t>Some instructors have back to back students, so this may not be possible</a:t>
            </a:r>
          </a:p>
          <a:p>
            <a:pPr eaLnBrk="1" hangingPunct="1">
              <a:spcBef>
                <a:spcPct val="0"/>
              </a:spcBef>
            </a:pPr>
            <a:r>
              <a:rPr lang="en-US" altLang="en-US" smtClean="0"/>
              <a:t>If you gave a bad passing sign, apologize.  If you and someone else got confused talk to them.</a:t>
            </a:r>
          </a:p>
        </p:txBody>
      </p:sp>
      <p:sp>
        <p:nvSpPr>
          <p:cNvPr id="440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E1C5B72-CCFB-498B-9E90-14AD507E0903}" type="slidenum">
              <a:rPr lang="en-US" smtClean="0"/>
              <a:pPr fontAlgn="base">
                <a:spcBef>
                  <a:spcPct val="0"/>
                </a:spcBef>
                <a:spcAft>
                  <a:spcPct val="0"/>
                </a:spcAft>
                <a:defRPr/>
              </a:pPr>
              <a:t>17</a:t>
            </a:fld>
            <a:endParaRPr lang="en-US" smtClean="0"/>
          </a:p>
        </p:txBody>
      </p:sp>
    </p:spTree>
    <p:extLst>
      <p:ext uri="{BB962C8B-B14F-4D97-AF65-F5344CB8AC3E}">
        <p14:creationId xmlns:p14="http://schemas.microsoft.com/office/powerpoint/2010/main" val="36580896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The next class is at just after lunch</a:t>
            </a:r>
          </a:p>
        </p:txBody>
      </p:sp>
      <p:sp>
        <p:nvSpPr>
          <p:cNvPr id="4" name="Slide Number Placeholder 3"/>
          <p:cNvSpPr>
            <a:spLocks noGrp="1"/>
          </p:cNvSpPr>
          <p:nvPr>
            <p:ph type="sldNum" sz="quarter" idx="5"/>
          </p:nvPr>
        </p:nvSpPr>
        <p:spPr/>
        <p:txBody>
          <a:bodyPr/>
          <a:lstStyle/>
          <a:p>
            <a:pPr>
              <a:defRPr/>
            </a:pPr>
            <a:fld id="{A53E0D13-37D1-44BF-9123-3BFB080A59F5}" type="slidenum">
              <a:rPr lang="en-US" smtClean="0"/>
              <a:pPr>
                <a:defRPr/>
              </a:pPr>
              <a:t>18</a:t>
            </a:fld>
            <a:endParaRPr lang="en-US"/>
          </a:p>
        </p:txBody>
      </p:sp>
    </p:spTree>
    <p:extLst>
      <p:ext uri="{BB962C8B-B14F-4D97-AF65-F5344CB8AC3E}">
        <p14:creationId xmlns:p14="http://schemas.microsoft.com/office/powerpoint/2010/main" val="3216086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This session is for green students.  If you aren’t in green, you are welcome to stay but I ask that you hold your questions for the classroom session for your color as you will get more level appropriate answers.</a:t>
            </a:r>
          </a:p>
          <a:p>
            <a:pPr eaLnBrk="1" hangingPunct="1">
              <a:spcBef>
                <a:spcPct val="0"/>
              </a:spcBef>
            </a:pPr>
            <a:endParaRPr lang="en-US" altLang="en-US" dirty="0" smtClean="0"/>
          </a:p>
          <a:p>
            <a:pPr eaLnBrk="1" hangingPunct="1">
              <a:spcBef>
                <a:spcPct val="0"/>
              </a:spcBef>
            </a:pPr>
            <a:r>
              <a:rPr lang="en-US" altLang="en-US" dirty="0" smtClean="0"/>
              <a:t>Now, some required content.</a:t>
            </a:r>
          </a:p>
          <a:p>
            <a:pPr eaLnBrk="1" hangingPunct="1">
              <a:spcBef>
                <a:spcPct val="0"/>
              </a:spcBef>
            </a:pPr>
            <a:endParaRPr lang="en-US" altLang="en-US" dirty="0" smtClean="0"/>
          </a:p>
          <a:p>
            <a:pPr eaLnBrk="1" hangingPunct="1">
              <a:spcBef>
                <a:spcPct val="0"/>
              </a:spcBef>
            </a:pPr>
            <a:r>
              <a:rPr lang="en-US" altLang="en-US" b="1" dirty="0" smtClean="0"/>
              <a:t>HPDE, NOT OPEN TRACK OR RACING </a:t>
            </a:r>
            <a:r>
              <a:rPr lang="en-US" altLang="en-US" dirty="0" smtClean="0"/>
              <a:t>– Aggressive driving will be closely monitored. Event stewards are in constant communication with corner workers and will utilize black flags to ensure everyone’s safety on track. </a:t>
            </a:r>
          </a:p>
          <a:p>
            <a:pPr eaLnBrk="1" hangingPunct="1">
              <a:spcBef>
                <a:spcPct val="0"/>
              </a:spcBef>
            </a:pPr>
            <a:endParaRPr lang="en-US" altLang="en-US" dirty="0" smtClean="0"/>
          </a:p>
          <a:p>
            <a:pPr eaLnBrk="1" hangingPunct="1">
              <a:spcBef>
                <a:spcPct val="0"/>
              </a:spcBef>
            </a:pPr>
            <a:r>
              <a:rPr lang="en-US" altLang="en-US" b="1" dirty="0" smtClean="0"/>
              <a:t>TWO OFF RULE </a:t>
            </a:r>
            <a:r>
              <a:rPr lang="en-US" altLang="en-US" dirty="0" smtClean="0"/>
              <a:t>–THSCC has always had a two-off rule. This means that two ‘loss-of control’ incidents in one day warrants us ‘parking’ you for the rest of the day. If circumstances warrant, we reserve the right to park you for the weekend. This does </a:t>
            </a:r>
            <a:r>
              <a:rPr lang="en-US" altLang="en-US" b="1" dirty="0" smtClean="0"/>
              <a:t>not </a:t>
            </a:r>
            <a:r>
              <a:rPr lang="en-US" altLang="en-US" dirty="0" smtClean="0"/>
              <a:t>include doing the right thing when you get in over your head by driving straight off track, in a controlled manner, safely and re-entering the track safely. </a:t>
            </a:r>
          </a:p>
          <a:p>
            <a:pPr eaLnBrk="1" hangingPunct="1">
              <a:spcBef>
                <a:spcPct val="0"/>
              </a:spcBef>
            </a:pPr>
            <a:endParaRPr lang="en-US" altLang="en-US" dirty="0" smtClean="0"/>
          </a:p>
          <a:p>
            <a:pPr eaLnBrk="1" hangingPunct="1">
              <a:spcBef>
                <a:spcPct val="0"/>
              </a:spcBef>
            </a:pPr>
            <a:r>
              <a:rPr lang="en-US" altLang="en-US" b="1" dirty="0" smtClean="0"/>
              <a:t>OFFS OR SPINS </a:t>
            </a:r>
            <a:r>
              <a:rPr lang="en-US" altLang="en-US" dirty="0" smtClean="0"/>
              <a:t>– Crisis management is one of the 1st things you’ll have to learn on track. Should you find yourself ‘in over your head’, your first priority is to come to a controlled and safe stop. If possible, drive straight off and bring the car to a controlled stop, preferably in view of a corner worker station. Wait for the corner worker’s indication that it is safe to re-enter the track. If you find yourself out of control, go </a:t>
            </a:r>
            <a:r>
              <a:rPr lang="en-US" altLang="en-US" b="1" dirty="0" smtClean="0"/>
              <a:t>both-feet-in </a:t>
            </a:r>
            <a:r>
              <a:rPr lang="en-US" altLang="en-US" dirty="0" smtClean="0"/>
              <a:t>(clutch in, brake in). Do not try to ‘save’ the car – it will generally lead to the exact opposite effect. After </a:t>
            </a:r>
            <a:r>
              <a:rPr lang="en-US" altLang="en-US" b="1" dirty="0" smtClean="0"/>
              <a:t>any </a:t>
            </a:r>
            <a:r>
              <a:rPr lang="en-US" altLang="en-US" dirty="0" smtClean="0"/>
              <a:t>loss of control (on or off-track), or ‘four wheels off’, you </a:t>
            </a:r>
            <a:r>
              <a:rPr lang="en-US" altLang="en-US" b="1" dirty="0" smtClean="0"/>
              <a:t>must </a:t>
            </a:r>
            <a:r>
              <a:rPr lang="en-US" altLang="en-US" dirty="0" smtClean="0"/>
              <a:t>pit in and let the grid marshal check your vehicle over for any safety issues. He will also make sure You are OK; he will then let you back on track. Failure to pit in will result in a black flag and an extended debriefing. </a:t>
            </a:r>
          </a:p>
          <a:p>
            <a:pPr eaLnBrk="1" hangingPunct="1">
              <a:spcBef>
                <a:spcPct val="0"/>
              </a:spcBef>
            </a:pPr>
            <a:endParaRPr lang="en-US" altLang="en-US" dirty="0" smtClean="0"/>
          </a:p>
          <a:p>
            <a:pPr eaLnBrk="1" hangingPunct="1">
              <a:spcBef>
                <a:spcPct val="0"/>
              </a:spcBef>
            </a:pPr>
            <a:r>
              <a:rPr lang="en-US" altLang="en-US" b="1" dirty="0" smtClean="0"/>
              <a:t>MECHANICAL BREAK-DOWNS </a:t>
            </a:r>
            <a:r>
              <a:rPr lang="en-US" altLang="en-US" dirty="0" smtClean="0"/>
              <a:t>– if your car has a mechanical issue that has severely slowed you down, drive off-line and display the </a:t>
            </a:r>
            <a:r>
              <a:rPr lang="en-US" altLang="en-US" b="1" dirty="0" smtClean="0"/>
              <a:t>pit-in </a:t>
            </a:r>
            <a:r>
              <a:rPr lang="en-US" altLang="en-US" dirty="0" smtClean="0"/>
              <a:t>signal (raised fist high above the driver’s window) and proceed to pit-in. If you cannot proceed, pull off the track, off line, and in view of a manned worker station if possible. Stay in your car. If you are out of the way, you’ll probably have to wait for the end of the session. If you are in a dangerous position, we will black flag the session to get you out of the way, and then proceed as time allows. If you encounter a disabled car, displaying the pit-in signal, and clearly off-speed, it is OK to pass that car. </a:t>
            </a:r>
          </a:p>
          <a:p>
            <a:pPr eaLnBrk="1" hangingPunct="1">
              <a:spcBef>
                <a:spcPct val="0"/>
              </a:spcBef>
            </a:pPr>
            <a:endParaRPr lang="en-US" altLang="en-US" dirty="0" smtClean="0"/>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1F83461-4863-4332-B33C-791508A12A0B}" type="slidenum">
              <a:rPr lang="en-US" smtClean="0"/>
              <a:pPr fontAlgn="base">
                <a:spcBef>
                  <a:spcPct val="0"/>
                </a:spcBef>
                <a:spcAft>
                  <a:spcPct val="0"/>
                </a:spcAft>
                <a:defRPr/>
              </a:pPr>
              <a:t>2</a:t>
            </a:fld>
            <a:endParaRPr lang="en-US" smtClean="0"/>
          </a:p>
        </p:txBody>
      </p:sp>
    </p:spTree>
    <p:extLst>
      <p:ext uri="{BB962C8B-B14F-4D97-AF65-F5344CB8AC3E}">
        <p14:creationId xmlns:p14="http://schemas.microsoft.com/office/powerpoint/2010/main" val="1453986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230955" indent="-230955" eaLnBrk="1" fontAlgn="auto" hangingPunct="1">
              <a:spcBef>
                <a:spcPts val="0"/>
              </a:spcBef>
              <a:spcAft>
                <a:spcPts val="0"/>
              </a:spcAft>
              <a:buFontTx/>
              <a:buAutoNum type="arabicPeriod"/>
              <a:defRPr/>
            </a:pPr>
            <a:r>
              <a:rPr lang="en-US" dirty="0" smtClean="0"/>
              <a:t>Helmsman is in control, Captain is in command.</a:t>
            </a:r>
          </a:p>
          <a:p>
            <a:pPr marL="230955" indent="-230955" eaLnBrk="1" fontAlgn="auto" hangingPunct="1">
              <a:spcBef>
                <a:spcPts val="0"/>
              </a:spcBef>
              <a:spcAft>
                <a:spcPts val="0"/>
              </a:spcAft>
              <a:buFontTx/>
              <a:buAutoNum type="arabicPeriod"/>
              <a:defRPr/>
            </a:pPr>
            <a:r>
              <a:rPr lang="en-US" dirty="0" smtClean="0"/>
              <a:t>If he says don’t do that, don’t do it.  No ifs.  No ands.  No buts.  And especially no “but Rich </a:t>
            </a:r>
            <a:r>
              <a:rPr lang="en-US" dirty="0" err="1" smtClean="0"/>
              <a:t>saids</a:t>
            </a:r>
            <a:r>
              <a:rPr lang="en-US" dirty="0" smtClean="0"/>
              <a:t>.”</a:t>
            </a:r>
          </a:p>
          <a:p>
            <a:pPr marL="230955" indent="-230955" eaLnBrk="1" fontAlgn="auto" hangingPunct="1">
              <a:spcBef>
                <a:spcPts val="0"/>
              </a:spcBef>
              <a:spcAft>
                <a:spcPts val="0"/>
              </a:spcAft>
              <a:buFontTx/>
              <a:buAutoNum type="arabicPeriod"/>
              <a:defRPr/>
            </a:pPr>
            <a:r>
              <a:rPr lang="en-US" dirty="0" smtClean="0"/>
              <a:t>No surprises.  I will try to convey anything I want you all to try, but you should do it individually.</a:t>
            </a:r>
          </a:p>
          <a:p>
            <a:pPr marL="230955" indent="-230955" eaLnBrk="1" fontAlgn="auto" hangingPunct="1">
              <a:spcBef>
                <a:spcPts val="0"/>
              </a:spcBef>
              <a:spcAft>
                <a:spcPts val="0"/>
              </a:spcAft>
              <a:buFontTx/>
              <a:buAutoNum type="arabicPeriod"/>
              <a:defRPr/>
            </a:pPr>
            <a:r>
              <a:rPr lang="en-US" dirty="0" smtClean="0"/>
              <a:t>Communication at speed can be very difficult and on track when your adrenaline is pumping, misunderstanding can happen quite easily.  Talk about it in the paddock.</a:t>
            </a:r>
          </a:p>
          <a:p>
            <a:pPr marL="230955" indent="-230955" eaLnBrk="1" fontAlgn="auto" hangingPunct="1">
              <a:spcBef>
                <a:spcPts val="0"/>
              </a:spcBef>
              <a:spcAft>
                <a:spcPts val="0"/>
              </a:spcAft>
              <a:buFontTx/>
              <a:buAutoNum type="arabicPeriod"/>
              <a:defRPr/>
            </a:pPr>
            <a:r>
              <a:rPr lang="en-US" dirty="0" smtClean="0"/>
              <a:t>I will defer to your in car instructor for specifics. I am happy to provide my perspective, but I cannot see, hear or feel what is happening in the car so I am not going to be able to give as good advice.</a:t>
            </a:r>
          </a:p>
          <a:p>
            <a:pPr eaLnBrk="1" fontAlgn="auto" hangingPunct="1">
              <a:spcBef>
                <a:spcPts val="0"/>
              </a:spcBef>
              <a:spcAft>
                <a:spcPts val="0"/>
              </a:spcAft>
              <a:defRPr/>
            </a:pPr>
            <a:endParaRPr lang="en-US" dirty="0"/>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F83DBD5-7A34-4375-9282-DDF189C5FE51}" type="slidenum">
              <a:rPr lang="en-US" smtClean="0"/>
              <a:pPr fontAlgn="base">
                <a:spcBef>
                  <a:spcPct val="0"/>
                </a:spcBef>
                <a:spcAft>
                  <a:spcPct val="0"/>
                </a:spcAft>
                <a:defRPr/>
              </a:pPr>
              <a:t>3</a:t>
            </a:fld>
            <a:endParaRPr lang="en-US" smtClean="0"/>
          </a:p>
        </p:txBody>
      </p:sp>
    </p:spTree>
    <p:extLst>
      <p:ext uri="{BB962C8B-B14F-4D97-AF65-F5344CB8AC3E}">
        <p14:creationId xmlns:p14="http://schemas.microsoft.com/office/powerpoint/2010/main" val="3903738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Go home in the car you came with, in the same condition.  Maybe a little worn, but no damage.</a:t>
            </a:r>
          </a:p>
          <a:p>
            <a:pPr eaLnBrk="1" hangingPunct="1">
              <a:spcBef>
                <a:spcPct val="0"/>
              </a:spcBef>
            </a:pPr>
            <a:endParaRPr lang="en-US" altLang="en-US" smtClean="0"/>
          </a:p>
        </p:txBody>
      </p:sp>
      <p:sp>
        <p:nvSpPr>
          <p:cNvPr id="307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DC3AF6D-99B8-4532-B6F8-F9F5182E6E3D}" type="slidenum">
              <a:rPr lang="en-US" smtClean="0"/>
              <a:pPr fontAlgn="base">
                <a:spcBef>
                  <a:spcPct val="0"/>
                </a:spcBef>
                <a:spcAft>
                  <a:spcPct val="0"/>
                </a:spcAft>
                <a:defRPr/>
              </a:pPr>
              <a:t>4</a:t>
            </a:fld>
            <a:endParaRPr lang="en-US" smtClean="0"/>
          </a:p>
        </p:txBody>
      </p:sp>
    </p:spTree>
    <p:extLst>
      <p:ext uri="{BB962C8B-B14F-4D97-AF65-F5344CB8AC3E}">
        <p14:creationId xmlns:p14="http://schemas.microsoft.com/office/powerpoint/2010/main" val="893649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Participation flag review.</a:t>
            </a:r>
          </a:p>
          <a:p>
            <a:pPr eaLnBrk="1" hangingPunct="1">
              <a:spcBef>
                <a:spcPct val="0"/>
              </a:spcBef>
            </a:pPr>
            <a:endParaRPr lang="en-US" altLang="en-US" dirty="0" smtClean="0"/>
          </a:p>
          <a:p>
            <a:pPr eaLnBrk="1" hangingPunct="1">
              <a:spcBef>
                <a:spcPct val="0"/>
              </a:spcBef>
            </a:pPr>
            <a:r>
              <a:rPr lang="en-US" altLang="en-US" dirty="0" smtClean="0"/>
              <a:t>What it means and what to do.</a:t>
            </a:r>
          </a:p>
          <a:p>
            <a:pPr eaLnBrk="1" hangingPunct="1">
              <a:spcBef>
                <a:spcPct val="0"/>
              </a:spcBef>
            </a:pPr>
            <a:r>
              <a:rPr lang="en-US" altLang="en-US" dirty="0" smtClean="0"/>
              <a:t>A </a:t>
            </a:r>
            <a:r>
              <a:rPr lang="en-US" altLang="en-US" b="1" dirty="0" smtClean="0"/>
              <a:t>Standing Yellow</a:t>
            </a:r>
            <a:r>
              <a:rPr lang="en-US" altLang="en-US" dirty="0" smtClean="0"/>
              <a:t> flag (not the one on the warm up laps) means “something has happened ahead, keep going but be on the lookout for what the flag was shown for.  Maybe a car went off and is sitting (off the track) waiting to come back on. </a:t>
            </a:r>
            <a:r>
              <a:rPr lang="en-US" altLang="en-US" b="1" dirty="0" smtClean="0"/>
              <a:t>No passing is allowed on any yellow flag</a:t>
            </a:r>
            <a:r>
              <a:rPr lang="en-US" altLang="en-US" dirty="0" smtClean="0"/>
              <a:t>.</a:t>
            </a:r>
          </a:p>
          <a:p>
            <a:pPr eaLnBrk="1" hangingPunct="1">
              <a:spcBef>
                <a:spcPct val="0"/>
              </a:spcBef>
            </a:pPr>
            <a:r>
              <a:rPr lang="en-US" altLang="en-US" dirty="0" smtClean="0"/>
              <a:t> </a:t>
            </a:r>
          </a:p>
          <a:p>
            <a:pPr eaLnBrk="1" hangingPunct="1">
              <a:spcBef>
                <a:spcPct val="0"/>
              </a:spcBef>
            </a:pPr>
            <a:r>
              <a:rPr lang="en-US" altLang="en-US" dirty="0" smtClean="0"/>
              <a:t>A </a:t>
            </a:r>
            <a:r>
              <a:rPr lang="en-US" altLang="en-US" b="1" dirty="0" smtClean="0"/>
              <a:t>Waiving Yellow</a:t>
            </a:r>
            <a:r>
              <a:rPr lang="en-US" altLang="en-US" dirty="0" smtClean="0"/>
              <a:t> flag means “something has happened immediately ahead that may require you to be ready to make a maneuver to avoid something.  Like a car has spun, but is still on the pavement blocking the line.  The more “animated” the corner worker is with this flag, the more serious the nature.  It DOES </a:t>
            </a:r>
            <a:r>
              <a:rPr lang="en-US" altLang="en-US" b="1" dirty="0" smtClean="0"/>
              <a:t>NOT</a:t>
            </a:r>
            <a:r>
              <a:rPr lang="en-US" altLang="en-US" dirty="0" smtClean="0"/>
              <a:t> MEAN SLAM ON THE BRAKES !!!!!!!  </a:t>
            </a:r>
          </a:p>
          <a:p>
            <a:pPr eaLnBrk="1" hangingPunct="1">
              <a:spcBef>
                <a:spcPct val="0"/>
              </a:spcBef>
            </a:pPr>
            <a:endParaRPr lang="en-US" altLang="en-US" dirty="0" smtClean="0"/>
          </a:p>
          <a:p>
            <a:pPr eaLnBrk="1" hangingPunct="1">
              <a:spcBef>
                <a:spcPct val="0"/>
              </a:spcBef>
            </a:pPr>
            <a:r>
              <a:rPr lang="en-US" altLang="en-US" dirty="0" smtClean="0"/>
              <a:t>The </a:t>
            </a:r>
            <a:r>
              <a:rPr lang="en-US" altLang="en-US" b="1" dirty="0" smtClean="0"/>
              <a:t>Debris flag</a:t>
            </a:r>
            <a:r>
              <a:rPr lang="en-US" altLang="en-US" dirty="0" smtClean="0"/>
              <a:t> means something is on the track, see it, avoid it.  Pretty simple.  It could be a part, or anti-freeze so keep you vision up.</a:t>
            </a:r>
          </a:p>
          <a:p>
            <a:pPr eaLnBrk="1" hangingPunct="1">
              <a:spcBef>
                <a:spcPct val="0"/>
              </a:spcBef>
            </a:pPr>
            <a:endParaRPr lang="en-US" altLang="en-US" dirty="0" smtClean="0"/>
          </a:p>
          <a:p>
            <a:pPr eaLnBrk="1" hangingPunct="1">
              <a:spcBef>
                <a:spcPct val="0"/>
              </a:spcBef>
            </a:pPr>
            <a:r>
              <a:rPr lang="en-US" altLang="en-US" dirty="0" smtClean="0"/>
              <a:t>The </a:t>
            </a:r>
            <a:r>
              <a:rPr lang="en-US" altLang="en-US" b="1" dirty="0" smtClean="0"/>
              <a:t>Black flag</a:t>
            </a:r>
            <a:r>
              <a:rPr lang="en-US" altLang="en-US" dirty="0" smtClean="0"/>
              <a:t> has several meanings.  If you see a standing black flag at every station it means all cars back to the grid.  If the corner worker points it at you (rolled) he may be giving you a hand signal to roll down the window, close the sunroof, etc.  If he points it at you then waves it, come into the grid immediately.  You may a mechanical issue that he has noticed or you may have been a bad …passing w/o a signal for example.  BTW, ignoring any flag could possibly get you a quick trip home.</a:t>
            </a:r>
          </a:p>
          <a:p>
            <a:pPr eaLnBrk="1" hangingPunct="1">
              <a:spcBef>
                <a:spcPct val="0"/>
              </a:spcBef>
            </a:pPr>
            <a:endParaRPr lang="en-US" altLang="en-US" dirty="0" smtClean="0"/>
          </a:p>
          <a:p>
            <a:pPr eaLnBrk="1" hangingPunct="1">
              <a:spcBef>
                <a:spcPct val="0"/>
              </a:spcBef>
            </a:pPr>
            <a:r>
              <a:rPr lang="en-US" altLang="en-US" dirty="0" smtClean="0"/>
              <a:t>The </a:t>
            </a:r>
            <a:r>
              <a:rPr lang="en-US" altLang="en-US" b="1" dirty="0" smtClean="0"/>
              <a:t>Advisory Flag</a:t>
            </a:r>
            <a:r>
              <a:rPr lang="en-US" altLang="en-US" dirty="0" smtClean="0"/>
              <a:t> means “check your mirrors, there is a faster car that wants to pass”. - we will cover passing shortly</a:t>
            </a:r>
          </a:p>
          <a:p>
            <a:pPr eaLnBrk="1" hangingPunct="1">
              <a:spcBef>
                <a:spcPct val="0"/>
              </a:spcBef>
            </a:pPr>
            <a:endParaRPr lang="en-US" altLang="en-US" dirty="0" smtClean="0"/>
          </a:p>
          <a:p>
            <a:pPr eaLnBrk="1" hangingPunct="1">
              <a:spcBef>
                <a:spcPct val="0"/>
              </a:spcBef>
            </a:pPr>
            <a:r>
              <a:rPr lang="en-US" altLang="en-US" dirty="0" smtClean="0"/>
              <a:t>The </a:t>
            </a:r>
            <a:r>
              <a:rPr lang="en-US" altLang="en-US" b="1" dirty="0" smtClean="0"/>
              <a:t>White Flag</a:t>
            </a:r>
            <a:r>
              <a:rPr lang="en-US" altLang="en-US" dirty="0" smtClean="0"/>
              <a:t> is hardly ever used, but it means a slow moving vehicle…like a tow truck or maybe someone is trying to limp there car back into the pits.  You are allowed to pass, but a t much lower rate of speed.</a:t>
            </a:r>
          </a:p>
          <a:p>
            <a:pPr eaLnBrk="1" hangingPunct="1">
              <a:spcBef>
                <a:spcPct val="0"/>
              </a:spcBef>
            </a:pPr>
            <a:endParaRPr lang="en-US" altLang="en-US" dirty="0" smtClean="0"/>
          </a:p>
          <a:p>
            <a:pPr eaLnBrk="1" hangingPunct="1">
              <a:spcBef>
                <a:spcPct val="0"/>
              </a:spcBef>
            </a:pPr>
            <a:endParaRPr lang="en-US" altLang="en-US" dirty="0" smtClean="0"/>
          </a:p>
          <a:p>
            <a:pPr eaLnBrk="1" hangingPunct="1">
              <a:spcBef>
                <a:spcPct val="0"/>
              </a:spcBef>
            </a:pPr>
            <a:r>
              <a:rPr lang="en-US" altLang="en-US" b="1" dirty="0" smtClean="0"/>
              <a:t>Red</a:t>
            </a:r>
            <a:r>
              <a:rPr lang="en-US" altLang="en-US" b="1" baseline="0" dirty="0" smtClean="0"/>
              <a:t> Flag</a:t>
            </a:r>
            <a:r>
              <a:rPr lang="en-US" altLang="en-US" baseline="0" dirty="0" smtClean="0"/>
              <a:t> - </a:t>
            </a:r>
            <a:r>
              <a:rPr lang="en-US" altLang="en-US" dirty="0" smtClean="0"/>
              <a:t>To every club I’ve been with it means “check your mirrors and come to a controlled stop”…on a level part on the RIGHT side of the track (stay on the pavement)….in view of a corner work is preferable.  The reason you find a level spot…so you don’t have your foot on the brake.  The brake pad can actually weld itself to the rotor if it’s hot and you do this.  NEVER use the e-brake in this situation!  If you can’t easily get to a level part of the track relatively quickly, stop and turn off the car, leaving it in gear, but again no foot on the brake or using the e-brake.</a:t>
            </a:r>
          </a:p>
          <a:p>
            <a:pPr eaLnBrk="1" hangingPunct="1">
              <a:spcBef>
                <a:spcPct val="0"/>
              </a:spcBef>
            </a:pPr>
            <a:endParaRPr lang="en-US" altLang="en-US" dirty="0" smtClean="0"/>
          </a:p>
          <a:p>
            <a:pPr eaLnBrk="1" hangingPunct="1">
              <a:spcBef>
                <a:spcPct val="0"/>
              </a:spcBef>
            </a:pPr>
            <a:endParaRPr lang="en-US" altLang="en-US" dirty="0" smtClean="0"/>
          </a:p>
        </p:txBody>
      </p:sp>
      <p:sp>
        <p:nvSpPr>
          <p:cNvPr id="327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6E655904-6F52-43B8-B6A2-644D438C806D}" type="slidenum">
              <a:rPr lang="en-US" smtClean="0"/>
              <a:pPr fontAlgn="base">
                <a:spcBef>
                  <a:spcPct val="0"/>
                </a:spcBef>
                <a:spcAft>
                  <a:spcPct val="0"/>
                </a:spcAft>
                <a:defRPr/>
              </a:pPr>
              <a:t>5</a:t>
            </a:fld>
            <a:endParaRPr lang="en-US" smtClean="0"/>
          </a:p>
        </p:txBody>
      </p:sp>
    </p:spTree>
    <p:extLst>
      <p:ext uri="{BB962C8B-B14F-4D97-AF65-F5344CB8AC3E}">
        <p14:creationId xmlns:p14="http://schemas.microsoft.com/office/powerpoint/2010/main" val="1224874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Session is done.  COOL DOWN.</a:t>
            </a:r>
          </a:p>
        </p:txBody>
      </p:sp>
      <p:sp>
        <p:nvSpPr>
          <p:cNvPr id="337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610F8233-D869-4470-B610-32271426B163}" type="slidenum">
              <a:rPr lang="en-US" smtClean="0"/>
              <a:pPr fontAlgn="base">
                <a:spcBef>
                  <a:spcPct val="0"/>
                </a:spcBef>
                <a:spcAft>
                  <a:spcPct val="0"/>
                </a:spcAft>
                <a:defRPr/>
              </a:pPr>
              <a:t>6</a:t>
            </a:fld>
            <a:endParaRPr lang="en-US" smtClean="0"/>
          </a:p>
        </p:txBody>
      </p:sp>
    </p:spTree>
    <p:extLst>
      <p:ext uri="{BB962C8B-B14F-4D97-AF65-F5344CB8AC3E}">
        <p14:creationId xmlns:p14="http://schemas.microsoft.com/office/powerpoint/2010/main" val="1674909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eaLnBrk="1" hangingPunct="1">
              <a:spcBef>
                <a:spcPct val="0"/>
              </a:spcBef>
            </a:pPr>
            <a:r>
              <a:rPr lang="en-US" altLang="en-US" dirty="0" smtClean="0"/>
              <a:t>This driver education, not car education.  Focus on your learning.</a:t>
            </a:r>
          </a:p>
          <a:p>
            <a:pPr marL="0" lvl="1" eaLnBrk="1" hangingPunct="1">
              <a:spcBef>
                <a:spcPct val="0"/>
              </a:spcBef>
            </a:pPr>
            <a:endParaRPr lang="en-US" altLang="en-US" dirty="0" smtClean="0"/>
          </a:p>
          <a:p>
            <a:pPr marL="0" lvl="1" eaLnBrk="1" hangingPunct="1">
              <a:spcBef>
                <a:spcPct val="0"/>
              </a:spcBef>
            </a:pPr>
            <a:r>
              <a:rPr lang="en-US" altLang="en-US" dirty="0" smtClean="0"/>
              <a:t>Check your ego at the door.  There will be slower cars that go faster than you do.  Don’t let it bother you, everyone starts at the bottom.  This event is about you as a driver, not you as a car owner.</a:t>
            </a:r>
          </a:p>
          <a:p>
            <a:pPr marL="0" lvl="1" eaLnBrk="1" hangingPunct="1">
              <a:spcBef>
                <a:spcPct val="0"/>
              </a:spcBef>
            </a:pPr>
            <a:endParaRPr lang="en-US" altLang="en-US" dirty="0" smtClean="0"/>
          </a:p>
          <a:p>
            <a:pPr marL="0" lvl="1" eaLnBrk="1" hangingPunct="1">
              <a:spcBef>
                <a:spcPct val="0"/>
              </a:spcBef>
            </a:pPr>
            <a:r>
              <a:rPr lang="en-US" altLang="en-US" dirty="0" smtClean="0"/>
              <a:t>Don’t worry about the color of the dot on your windshield.  Different people learn at different rates and each event has a different population so what the color means can change as well.</a:t>
            </a:r>
          </a:p>
          <a:p>
            <a:pPr marL="0" lvl="1" eaLnBrk="1" hangingPunct="1">
              <a:spcBef>
                <a:spcPct val="0"/>
              </a:spcBef>
            </a:pPr>
            <a:endParaRPr lang="en-US" altLang="en-US" dirty="0" smtClean="0"/>
          </a:p>
          <a:p>
            <a:pPr marL="0" lvl="1" eaLnBrk="1" hangingPunct="1">
              <a:spcBef>
                <a:spcPct val="0"/>
              </a:spcBef>
            </a:pPr>
            <a:r>
              <a:rPr lang="en-US" altLang="en-US" dirty="0" smtClean="0"/>
              <a:t>Being 'signed off' should not be viewed as a goal. Often it is just an extension of your instructor teaching you how to handle situations without being told how to do so. You paid for the instructor so learn everything he/she has to offer.</a:t>
            </a:r>
          </a:p>
          <a:p>
            <a:pPr marL="0" lvl="1" eaLnBrk="1" hangingPunct="1">
              <a:spcBef>
                <a:spcPct val="0"/>
              </a:spcBef>
            </a:pPr>
            <a:endParaRPr lang="en-US" altLang="en-US" dirty="0" smtClean="0"/>
          </a:p>
          <a:p>
            <a:pPr marL="0" lvl="1" eaLnBrk="1" hangingPunct="1">
              <a:spcBef>
                <a:spcPct val="0"/>
              </a:spcBef>
            </a:pPr>
            <a:r>
              <a:rPr lang="en-US" altLang="en-US" dirty="0" smtClean="0"/>
              <a:t>Setting goals</a:t>
            </a:r>
          </a:p>
          <a:p>
            <a:pPr marL="0" lvl="1" eaLnBrk="1" hangingPunct="1">
              <a:spcBef>
                <a:spcPct val="0"/>
              </a:spcBef>
            </a:pPr>
            <a:r>
              <a:rPr lang="en-US" altLang="en-US" dirty="0" smtClean="0"/>
              <a:t>Attainable</a:t>
            </a:r>
          </a:p>
          <a:p>
            <a:pPr marL="0" lvl="1" eaLnBrk="1" hangingPunct="1">
              <a:spcBef>
                <a:spcPct val="0"/>
              </a:spcBef>
            </a:pPr>
            <a:r>
              <a:rPr lang="en-US" altLang="en-US" dirty="0" smtClean="0"/>
              <a:t>Tangible</a:t>
            </a:r>
          </a:p>
          <a:p>
            <a:pPr marL="0" lvl="1" eaLnBrk="1" hangingPunct="1">
              <a:spcBef>
                <a:spcPct val="0"/>
              </a:spcBef>
            </a:pPr>
            <a:endParaRPr lang="en-US" altLang="en-US" dirty="0" smtClean="0"/>
          </a:p>
          <a:p>
            <a:pPr eaLnBrk="1" hangingPunct="1">
              <a:spcBef>
                <a:spcPct val="0"/>
              </a:spcBef>
            </a:pPr>
            <a:r>
              <a:rPr lang="en-US" altLang="en-US" dirty="0" smtClean="0"/>
              <a:t>Review Terminology.  Make sure you know what the other person means when they talk.</a:t>
            </a:r>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937C183-2F51-4B7F-B43A-99A356ABF436}" type="slidenum">
              <a:rPr lang="en-US" smtClean="0"/>
              <a:pPr fontAlgn="base">
                <a:spcBef>
                  <a:spcPct val="0"/>
                </a:spcBef>
                <a:spcAft>
                  <a:spcPct val="0"/>
                </a:spcAft>
                <a:defRPr/>
              </a:pPr>
              <a:t>7</a:t>
            </a:fld>
            <a:endParaRPr lang="en-US" smtClean="0"/>
          </a:p>
        </p:txBody>
      </p:sp>
    </p:spTree>
    <p:extLst>
      <p:ext uri="{BB962C8B-B14F-4D97-AF65-F5344CB8AC3E}">
        <p14:creationId xmlns:p14="http://schemas.microsoft.com/office/powerpoint/2010/main" val="3768872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eaLnBrk="1" hangingPunct="1">
              <a:spcBef>
                <a:spcPct val="0"/>
              </a:spcBef>
            </a:pPr>
            <a:r>
              <a:rPr lang="en-US" altLang="en-US" smtClean="0"/>
              <a:t>None of these points are points, they are areas.  </a:t>
            </a:r>
          </a:p>
          <a:p>
            <a:pPr marL="0" lvl="1" eaLnBrk="1" hangingPunct="1">
              <a:spcBef>
                <a:spcPct val="0"/>
              </a:spcBef>
            </a:pPr>
            <a:endParaRPr lang="en-US" altLang="en-US" smtClean="0"/>
          </a:p>
          <a:p>
            <a:pPr marL="0" lvl="1" eaLnBrk="1" hangingPunct="1">
              <a:spcBef>
                <a:spcPct val="0"/>
              </a:spcBef>
            </a:pPr>
            <a:r>
              <a:rPr lang="en-US" altLang="en-US" smtClean="0"/>
              <a:t>Ask if anyone has heard any other terms.  Take questions.</a:t>
            </a:r>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6B4076D-1651-485A-9C39-59B4BEEC7F5A}" type="slidenum">
              <a:rPr lang="en-US" smtClean="0"/>
              <a:pPr fontAlgn="base">
                <a:spcBef>
                  <a:spcPct val="0"/>
                </a:spcBef>
                <a:spcAft>
                  <a:spcPct val="0"/>
                </a:spcAft>
                <a:defRPr/>
              </a:pPr>
              <a:t>8</a:t>
            </a:fld>
            <a:endParaRPr lang="en-US" smtClean="0"/>
          </a:p>
        </p:txBody>
      </p:sp>
    </p:spTree>
    <p:extLst>
      <p:ext uri="{BB962C8B-B14F-4D97-AF65-F5344CB8AC3E}">
        <p14:creationId xmlns:p14="http://schemas.microsoft.com/office/powerpoint/2010/main" val="914379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And now, the moment you have all been waiting for…</a:t>
            </a:r>
          </a:p>
          <a:p>
            <a:pPr eaLnBrk="1" hangingPunct="1">
              <a:spcBef>
                <a:spcPct val="0"/>
              </a:spcBef>
            </a:pPr>
            <a:endParaRPr lang="en-US" altLang="en-US" smtClean="0"/>
          </a:p>
          <a:p>
            <a:pPr eaLnBrk="1" hangingPunct="1">
              <a:spcBef>
                <a:spcPct val="0"/>
              </a:spcBef>
            </a:pPr>
            <a:r>
              <a:rPr lang="en-US" altLang="en-US" smtClean="0"/>
              <a:t>Check communication with instructor – often things get pulled out in the last minute</a:t>
            </a:r>
          </a:p>
          <a:p>
            <a:pPr eaLnBrk="1" hangingPunct="1">
              <a:spcBef>
                <a:spcPct val="0"/>
              </a:spcBef>
            </a:pPr>
            <a:r>
              <a:rPr lang="en-US" altLang="en-US" smtClean="0"/>
              <a:t>Accelerate onto track – do so to create some space for yourself.  No need to suck the fumes of the guy in front of you.</a:t>
            </a:r>
          </a:p>
          <a:p>
            <a:pPr lvl="1" eaLnBrk="1" hangingPunct="1">
              <a:spcBef>
                <a:spcPct val="0"/>
              </a:spcBef>
            </a:pPr>
            <a:r>
              <a:rPr lang="en-US" altLang="en-US" smtClean="0"/>
              <a:t>No need to warm your tires – going off line just picks up garbage</a:t>
            </a:r>
          </a:p>
          <a:p>
            <a:pPr eaLnBrk="1" hangingPunct="1">
              <a:spcBef>
                <a:spcPct val="0"/>
              </a:spcBef>
            </a:pPr>
            <a:r>
              <a:rPr lang="en-US" altLang="en-US" smtClean="0"/>
              <a:t>Proper merge procedure</a:t>
            </a:r>
          </a:p>
          <a:p>
            <a:pPr lvl="1" eaLnBrk="1" hangingPunct="1">
              <a:spcBef>
                <a:spcPct val="0"/>
              </a:spcBef>
            </a:pPr>
            <a:r>
              <a:rPr lang="en-US" altLang="en-US" smtClean="0"/>
              <a:t>Do not cross the line – do not swerve on to the track as soon as you pass the end of the line</a:t>
            </a:r>
          </a:p>
          <a:p>
            <a:pPr lvl="1" eaLnBrk="1" hangingPunct="1">
              <a:spcBef>
                <a:spcPct val="0"/>
              </a:spcBef>
            </a:pPr>
            <a:r>
              <a:rPr lang="en-US" altLang="en-US" smtClean="0"/>
              <a:t>Check your mirrors – NEVER ASSUME – even if you are first in line, check your mirrors before entering the racing line</a:t>
            </a:r>
          </a:p>
          <a:p>
            <a:pPr eaLnBrk="1" hangingPunct="1">
              <a:spcBef>
                <a:spcPct val="0"/>
              </a:spcBef>
            </a:pPr>
            <a:r>
              <a:rPr lang="en-US" altLang="en-US" smtClean="0"/>
              <a:t>Be carful in the first braking zone if you are using race pads</a:t>
            </a:r>
          </a:p>
          <a:p>
            <a:pPr eaLnBrk="1" hangingPunct="1">
              <a:spcBef>
                <a:spcPct val="0"/>
              </a:spcBef>
            </a:pPr>
            <a:r>
              <a:rPr lang="en-US" altLang="en-US" smtClean="0"/>
              <a:t>Point out all flag stations – call them out to your instructor</a:t>
            </a:r>
          </a:p>
          <a:p>
            <a:pPr eaLnBrk="1" hangingPunct="1">
              <a:spcBef>
                <a:spcPct val="0"/>
              </a:spcBef>
            </a:pPr>
            <a:r>
              <a:rPr lang="en-US" altLang="en-US" smtClean="0"/>
              <a:t>Warm up the car and yourself – do not try to go full speed on the out lap.</a:t>
            </a:r>
          </a:p>
          <a:p>
            <a:pPr eaLnBrk="1" hangingPunct="1">
              <a:spcBef>
                <a:spcPct val="0"/>
              </a:spcBef>
            </a:pPr>
            <a:endParaRPr lang="en-US" altLang="en-US" smtClean="0"/>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602" indent="-288693">
              <a:defRPr>
                <a:solidFill>
                  <a:schemeClr val="tx1"/>
                </a:solidFill>
                <a:latin typeface="Calibri" pitchFamily="34" charset="0"/>
              </a:defRPr>
            </a:lvl2pPr>
            <a:lvl3pPr marL="1154773" indent="-230955">
              <a:defRPr>
                <a:solidFill>
                  <a:schemeClr val="tx1"/>
                </a:solidFill>
                <a:latin typeface="Calibri" pitchFamily="34" charset="0"/>
              </a:defRPr>
            </a:lvl3pPr>
            <a:lvl4pPr marL="1616682" indent="-230955">
              <a:defRPr>
                <a:solidFill>
                  <a:schemeClr val="tx1"/>
                </a:solidFill>
                <a:latin typeface="Calibri" pitchFamily="34" charset="0"/>
              </a:defRPr>
            </a:lvl4pPr>
            <a:lvl5pPr marL="2078591" indent="-230955">
              <a:defRPr>
                <a:solidFill>
                  <a:schemeClr val="tx1"/>
                </a:solidFill>
                <a:latin typeface="Calibri" pitchFamily="34" charset="0"/>
              </a:defRPr>
            </a:lvl5pPr>
            <a:lvl6pPr marL="2540500" indent="-230955" fontAlgn="base">
              <a:spcBef>
                <a:spcPct val="0"/>
              </a:spcBef>
              <a:spcAft>
                <a:spcPct val="0"/>
              </a:spcAft>
              <a:defRPr>
                <a:solidFill>
                  <a:schemeClr val="tx1"/>
                </a:solidFill>
                <a:latin typeface="Calibri" pitchFamily="34" charset="0"/>
              </a:defRPr>
            </a:lvl6pPr>
            <a:lvl7pPr marL="3002410" indent="-230955" fontAlgn="base">
              <a:spcBef>
                <a:spcPct val="0"/>
              </a:spcBef>
              <a:spcAft>
                <a:spcPct val="0"/>
              </a:spcAft>
              <a:defRPr>
                <a:solidFill>
                  <a:schemeClr val="tx1"/>
                </a:solidFill>
                <a:latin typeface="Calibri" pitchFamily="34" charset="0"/>
              </a:defRPr>
            </a:lvl7pPr>
            <a:lvl8pPr marL="3464319" indent="-230955" fontAlgn="base">
              <a:spcBef>
                <a:spcPct val="0"/>
              </a:spcBef>
              <a:spcAft>
                <a:spcPct val="0"/>
              </a:spcAft>
              <a:defRPr>
                <a:solidFill>
                  <a:schemeClr val="tx1"/>
                </a:solidFill>
                <a:latin typeface="Calibri" pitchFamily="34" charset="0"/>
              </a:defRPr>
            </a:lvl8pPr>
            <a:lvl9pPr marL="3926228" indent="-23095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1BB94D73-449D-4302-8400-3A4C21A512A5}" type="slidenum">
              <a:rPr lang="en-US" smtClean="0"/>
              <a:pPr fontAlgn="base">
                <a:spcBef>
                  <a:spcPct val="0"/>
                </a:spcBef>
                <a:spcAft>
                  <a:spcPct val="0"/>
                </a:spcAft>
                <a:defRPr/>
              </a:pPr>
              <a:t>9</a:t>
            </a:fld>
            <a:endParaRPr lang="en-US" smtClean="0"/>
          </a:p>
        </p:txBody>
      </p:sp>
    </p:spTree>
    <p:extLst>
      <p:ext uri="{BB962C8B-B14F-4D97-AF65-F5344CB8AC3E}">
        <p14:creationId xmlns:p14="http://schemas.microsoft.com/office/powerpoint/2010/main" val="2862520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bg1">
                    <a:lumMod val="85000"/>
                  </a:schemeClr>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solidFill>
                  <a:schemeClr val="bg1">
                    <a:lumMod val="85000"/>
                  </a:schemeClr>
                </a:solidFill>
              </a:defRPr>
            </a:lvl1pPr>
          </a:lstStyle>
          <a:p>
            <a:pPr>
              <a:defRPr/>
            </a:pPr>
            <a:fld id="{B066C3DE-0FD8-456B-B281-85E656C38B08}" type="datetimeFigureOut">
              <a:rPr lang="en-US"/>
              <a:pPr>
                <a:defRPr/>
              </a:pPr>
              <a:t>2/28/2020</a:t>
            </a:fld>
            <a:endParaRPr lang="en-US"/>
          </a:p>
        </p:txBody>
      </p:sp>
      <p:sp>
        <p:nvSpPr>
          <p:cNvPr id="5" name="Footer Placeholder 4"/>
          <p:cNvSpPr>
            <a:spLocks noGrp="1"/>
          </p:cNvSpPr>
          <p:nvPr>
            <p:ph type="ftr" sz="quarter" idx="11"/>
          </p:nvPr>
        </p:nvSpPr>
        <p:spPr/>
        <p:txBody>
          <a:bodyPr/>
          <a:lstStyle>
            <a:lvl1pPr>
              <a:defRPr>
                <a:solidFill>
                  <a:schemeClr val="bg1">
                    <a:lumMod val="8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bg1">
                    <a:lumMod val="85000"/>
                  </a:schemeClr>
                </a:solidFill>
              </a:defRPr>
            </a:lvl1pPr>
          </a:lstStyle>
          <a:p>
            <a:pPr>
              <a:defRPr/>
            </a:pPr>
            <a:fld id="{0CE67AFD-868D-4361-9C5C-07C05722F2BA}" type="slidenum">
              <a:rPr lang="en-US"/>
              <a:pPr>
                <a:defRPr/>
              </a:pPr>
              <a:t>‹#›</a:t>
            </a:fld>
            <a:endParaRPr lang="en-US"/>
          </a:p>
        </p:txBody>
      </p:sp>
    </p:spTree>
    <p:extLst>
      <p:ext uri="{BB962C8B-B14F-4D97-AF65-F5344CB8AC3E}">
        <p14:creationId xmlns:p14="http://schemas.microsoft.com/office/powerpoint/2010/main" val="2543948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D804337-6884-4667-B165-E5C9E3E9A618}" type="datetimeFigureOut">
              <a:rPr lang="en-US"/>
              <a:pPr>
                <a:defRPr/>
              </a:pPr>
              <a:t>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7D42384-1F1D-4632-81C5-2E652C56986A}" type="slidenum">
              <a:rPr lang="en-US"/>
              <a:pPr>
                <a:defRPr/>
              </a:pPr>
              <a:t>‹#›</a:t>
            </a:fld>
            <a:endParaRPr lang="en-US"/>
          </a:p>
        </p:txBody>
      </p:sp>
    </p:spTree>
    <p:extLst>
      <p:ext uri="{BB962C8B-B14F-4D97-AF65-F5344CB8AC3E}">
        <p14:creationId xmlns:p14="http://schemas.microsoft.com/office/powerpoint/2010/main" val="3173544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96A97F0-0F35-456C-908B-E9094BCA2D03}" type="datetimeFigureOut">
              <a:rPr lang="en-US"/>
              <a:pPr>
                <a:defRPr/>
              </a:pPr>
              <a:t>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AAD5516-33F5-4072-A0D1-A71045739873}" type="slidenum">
              <a:rPr lang="en-US"/>
              <a:pPr>
                <a:defRPr/>
              </a:pPr>
              <a:t>‹#›</a:t>
            </a:fld>
            <a:endParaRPr lang="en-US"/>
          </a:p>
        </p:txBody>
      </p:sp>
    </p:spTree>
    <p:extLst>
      <p:ext uri="{BB962C8B-B14F-4D97-AF65-F5344CB8AC3E}">
        <p14:creationId xmlns:p14="http://schemas.microsoft.com/office/powerpoint/2010/main" val="2466970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AF6123D-E197-4BFB-BA51-3E9CEC8107E3}" type="datetimeFigureOut">
              <a:rPr lang="en-US"/>
              <a:pPr>
                <a:defRPr/>
              </a:pPr>
              <a:t>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E885B7-8232-4709-BB7A-5D0977757E16}" type="slidenum">
              <a:rPr lang="en-US"/>
              <a:pPr>
                <a:defRPr/>
              </a:pPr>
              <a:t>‹#›</a:t>
            </a:fld>
            <a:endParaRPr lang="en-US"/>
          </a:p>
        </p:txBody>
      </p:sp>
    </p:spTree>
    <p:extLst>
      <p:ext uri="{BB962C8B-B14F-4D97-AF65-F5344CB8AC3E}">
        <p14:creationId xmlns:p14="http://schemas.microsoft.com/office/powerpoint/2010/main" val="2684844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97D37E7-64F0-4554-BEC0-DE8D3382526F}" type="datetimeFigureOut">
              <a:rPr lang="en-US"/>
              <a:pPr>
                <a:defRPr/>
              </a:pPr>
              <a:t>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E9263B-C943-41A0-BB35-5567FBA44C67}" type="slidenum">
              <a:rPr lang="en-US"/>
              <a:pPr>
                <a:defRPr/>
              </a:pPr>
              <a:t>‹#›</a:t>
            </a:fld>
            <a:endParaRPr lang="en-US"/>
          </a:p>
        </p:txBody>
      </p:sp>
    </p:spTree>
    <p:extLst>
      <p:ext uri="{BB962C8B-B14F-4D97-AF65-F5344CB8AC3E}">
        <p14:creationId xmlns:p14="http://schemas.microsoft.com/office/powerpoint/2010/main" val="1629990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B97F9AC-25AF-46FE-BACF-373E598C373F}" type="datetimeFigureOut">
              <a:rPr lang="en-US"/>
              <a:pPr>
                <a:defRPr/>
              </a:pPr>
              <a:t>2/28/2020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F4557B3-B788-4AC0-A586-F113F68AF064}" type="slidenum">
              <a:rPr lang="en-US"/>
              <a:pPr>
                <a:defRPr/>
              </a:pPr>
              <a:t>‹#›</a:t>
            </a:fld>
            <a:endParaRPr lang="en-US"/>
          </a:p>
        </p:txBody>
      </p:sp>
    </p:spTree>
    <p:extLst>
      <p:ext uri="{BB962C8B-B14F-4D97-AF65-F5344CB8AC3E}">
        <p14:creationId xmlns:p14="http://schemas.microsoft.com/office/powerpoint/2010/main" val="880729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5B1C6B1-BF92-43C3-9D26-295499F77E45}" type="datetimeFigureOut">
              <a:rPr lang="en-US"/>
              <a:pPr>
                <a:defRPr/>
              </a:pPr>
              <a:t>2/28/2020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1D0A837-0DA4-40C9-BA17-123CD4EBE4E0}" type="slidenum">
              <a:rPr lang="en-US"/>
              <a:pPr>
                <a:defRPr/>
              </a:pPr>
              <a:t>‹#›</a:t>
            </a:fld>
            <a:endParaRPr lang="en-US"/>
          </a:p>
        </p:txBody>
      </p:sp>
    </p:spTree>
    <p:extLst>
      <p:ext uri="{BB962C8B-B14F-4D97-AF65-F5344CB8AC3E}">
        <p14:creationId xmlns:p14="http://schemas.microsoft.com/office/powerpoint/2010/main" val="393487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D3F838-FC09-42E3-A8E5-FC434929058B}" type="datetimeFigureOut">
              <a:rPr lang="en-US"/>
              <a:pPr>
                <a:defRPr/>
              </a:pPr>
              <a:t>2/28/2020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FD1256E-3238-44B8-9ED2-067EAEA87A68}" type="slidenum">
              <a:rPr lang="en-US"/>
              <a:pPr>
                <a:defRPr/>
              </a:pPr>
              <a:t>‹#›</a:t>
            </a:fld>
            <a:endParaRPr lang="en-US"/>
          </a:p>
        </p:txBody>
      </p:sp>
    </p:spTree>
    <p:extLst>
      <p:ext uri="{BB962C8B-B14F-4D97-AF65-F5344CB8AC3E}">
        <p14:creationId xmlns:p14="http://schemas.microsoft.com/office/powerpoint/2010/main" val="3413103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3BD4BD-6B46-4043-8B63-3DF6A65BB759}" type="datetimeFigureOut">
              <a:rPr lang="en-US"/>
              <a:pPr>
                <a:defRPr/>
              </a:pPr>
              <a:t>2/28/2020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E654277-52EF-4A70-AA7F-DC256E8348F9}" type="slidenum">
              <a:rPr lang="en-US"/>
              <a:pPr>
                <a:defRPr/>
              </a:pPr>
              <a:t>‹#›</a:t>
            </a:fld>
            <a:endParaRPr lang="en-US"/>
          </a:p>
        </p:txBody>
      </p:sp>
    </p:spTree>
    <p:extLst>
      <p:ext uri="{BB962C8B-B14F-4D97-AF65-F5344CB8AC3E}">
        <p14:creationId xmlns:p14="http://schemas.microsoft.com/office/powerpoint/2010/main" val="3502302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2CF92BD-8EE3-48B2-B9B7-6AEE3A682702}" type="datetimeFigureOut">
              <a:rPr lang="en-US"/>
              <a:pPr>
                <a:defRPr/>
              </a:pPr>
              <a:t>2/28/2020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B1296C1-3ACF-46EF-AF89-B5958BAFCFB2}" type="slidenum">
              <a:rPr lang="en-US"/>
              <a:pPr>
                <a:defRPr/>
              </a:pPr>
              <a:t>‹#›</a:t>
            </a:fld>
            <a:endParaRPr lang="en-US"/>
          </a:p>
        </p:txBody>
      </p:sp>
    </p:spTree>
    <p:extLst>
      <p:ext uri="{BB962C8B-B14F-4D97-AF65-F5344CB8AC3E}">
        <p14:creationId xmlns:p14="http://schemas.microsoft.com/office/powerpoint/2010/main" val="81909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36A91BE-4754-4342-A3EF-F15E009AB294}" type="datetimeFigureOut">
              <a:rPr lang="en-US"/>
              <a:pPr>
                <a:defRPr/>
              </a:pPr>
              <a:t>2/28/2020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6902538-F849-4DA0-8F5C-279EE293D555}" type="slidenum">
              <a:rPr lang="en-US"/>
              <a:pPr>
                <a:defRPr/>
              </a:pPr>
              <a:t>‹#›</a:t>
            </a:fld>
            <a:endParaRPr lang="en-US"/>
          </a:p>
        </p:txBody>
      </p:sp>
    </p:spTree>
    <p:extLst>
      <p:ext uri="{BB962C8B-B14F-4D97-AF65-F5344CB8AC3E}">
        <p14:creationId xmlns:p14="http://schemas.microsoft.com/office/powerpoint/2010/main" val="3622405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50000"/>
              </a:schemeClr>
            </a:gs>
            <a:gs pos="50000">
              <a:schemeClr val="tx2">
                <a:lumMod val="75000"/>
              </a:schemeClr>
            </a:gs>
            <a:gs pos="100000">
              <a:schemeClr val="accent1">
                <a:lumMod val="75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76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219200"/>
            <a:ext cx="8229600" cy="490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bg1">
                    <a:lumMod val="75000"/>
                  </a:schemeClr>
                </a:solidFill>
                <a:latin typeface="+mn-lt"/>
                <a:cs typeface="+mn-cs"/>
              </a:defRPr>
            </a:lvl1pPr>
          </a:lstStyle>
          <a:p>
            <a:pPr>
              <a:defRPr/>
            </a:pPr>
            <a:fld id="{2FBD5AF9-46A6-4544-A8FD-0EBE2BACE1F8}" type="datetimeFigureOut">
              <a:rPr lang="en-US"/>
              <a:pPr>
                <a:defRPr/>
              </a:pPr>
              <a:t>2/28/2020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bg1">
                    <a:lumMod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1">
                    <a:lumMod val="75000"/>
                  </a:schemeClr>
                </a:solidFill>
                <a:latin typeface="+mn-lt"/>
                <a:cs typeface="+mn-cs"/>
              </a:defRPr>
            </a:lvl1pPr>
          </a:lstStyle>
          <a:p>
            <a:pPr>
              <a:defRPr/>
            </a:pPr>
            <a:fld id="{2953A098-5466-4078-93A1-558D29EEA1A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15" r:id="rId1"/>
    <p:sldLayoutId id="2147483814" r:id="rId2"/>
    <p:sldLayoutId id="2147483813" r:id="rId3"/>
    <p:sldLayoutId id="2147483812" r:id="rId4"/>
    <p:sldLayoutId id="2147483811" r:id="rId5"/>
    <p:sldLayoutId id="2147483810" r:id="rId6"/>
    <p:sldLayoutId id="2147483809" r:id="rId7"/>
    <p:sldLayoutId id="2147483808" r:id="rId8"/>
    <p:sldLayoutId id="2147483807" r:id="rId9"/>
    <p:sldLayoutId id="2147483806" r:id="rId10"/>
    <p:sldLayoutId id="2147483805" r:id="rId11"/>
  </p:sldLayoutIdLst>
  <p:txStyles>
    <p:titleStyle>
      <a:lvl1pPr algn="ctr" rtl="0" eaLnBrk="0" fontAlgn="base" hangingPunct="0">
        <a:spcBef>
          <a:spcPct val="0"/>
        </a:spcBef>
        <a:spcAft>
          <a:spcPct val="0"/>
        </a:spcAft>
        <a:defRPr sz="4400" b="1" kern="1200">
          <a:solidFill>
            <a:srgbClr val="BFBFBF"/>
          </a:solidFill>
          <a:latin typeface="+mj-lt"/>
          <a:ea typeface="+mj-ea"/>
          <a:cs typeface="+mj-cs"/>
        </a:defRPr>
      </a:lvl1pPr>
      <a:lvl2pPr algn="ctr" rtl="0" eaLnBrk="0" fontAlgn="base" hangingPunct="0">
        <a:spcBef>
          <a:spcPct val="0"/>
        </a:spcBef>
        <a:spcAft>
          <a:spcPct val="0"/>
        </a:spcAft>
        <a:defRPr sz="4400" b="1">
          <a:solidFill>
            <a:srgbClr val="BFBFBF"/>
          </a:solidFill>
          <a:latin typeface="Calibri" pitchFamily="34" charset="0"/>
        </a:defRPr>
      </a:lvl2pPr>
      <a:lvl3pPr algn="ctr" rtl="0" eaLnBrk="0" fontAlgn="base" hangingPunct="0">
        <a:spcBef>
          <a:spcPct val="0"/>
        </a:spcBef>
        <a:spcAft>
          <a:spcPct val="0"/>
        </a:spcAft>
        <a:defRPr sz="4400" b="1">
          <a:solidFill>
            <a:srgbClr val="BFBFBF"/>
          </a:solidFill>
          <a:latin typeface="Calibri" pitchFamily="34" charset="0"/>
        </a:defRPr>
      </a:lvl3pPr>
      <a:lvl4pPr algn="ctr" rtl="0" eaLnBrk="0" fontAlgn="base" hangingPunct="0">
        <a:spcBef>
          <a:spcPct val="0"/>
        </a:spcBef>
        <a:spcAft>
          <a:spcPct val="0"/>
        </a:spcAft>
        <a:defRPr sz="4400" b="1">
          <a:solidFill>
            <a:srgbClr val="BFBFBF"/>
          </a:solidFill>
          <a:latin typeface="Calibri" pitchFamily="34" charset="0"/>
        </a:defRPr>
      </a:lvl4pPr>
      <a:lvl5pPr algn="ctr" rtl="0" eaLnBrk="0" fontAlgn="base" hangingPunct="0">
        <a:spcBef>
          <a:spcPct val="0"/>
        </a:spcBef>
        <a:spcAft>
          <a:spcPct val="0"/>
        </a:spcAft>
        <a:defRPr sz="4400" b="1">
          <a:solidFill>
            <a:srgbClr val="BFBFBF"/>
          </a:solidFill>
          <a:latin typeface="Calibri" pitchFamily="34" charset="0"/>
        </a:defRPr>
      </a:lvl5pPr>
      <a:lvl6pPr marL="457200" algn="ctr" rtl="0" fontAlgn="base">
        <a:spcBef>
          <a:spcPct val="0"/>
        </a:spcBef>
        <a:spcAft>
          <a:spcPct val="0"/>
        </a:spcAft>
        <a:defRPr sz="4400" b="1">
          <a:solidFill>
            <a:srgbClr val="BFBFBF"/>
          </a:solidFill>
          <a:latin typeface="Calibri" pitchFamily="34" charset="0"/>
        </a:defRPr>
      </a:lvl6pPr>
      <a:lvl7pPr marL="914400" algn="ctr" rtl="0" fontAlgn="base">
        <a:spcBef>
          <a:spcPct val="0"/>
        </a:spcBef>
        <a:spcAft>
          <a:spcPct val="0"/>
        </a:spcAft>
        <a:defRPr sz="4400" b="1">
          <a:solidFill>
            <a:srgbClr val="BFBFBF"/>
          </a:solidFill>
          <a:latin typeface="Calibri" pitchFamily="34" charset="0"/>
        </a:defRPr>
      </a:lvl7pPr>
      <a:lvl8pPr marL="1371600" algn="ctr" rtl="0" fontAlgn="base">
        <a:spcBef>
          <a:spcPct val="0"/>
        </a:spcBef>
        <a:spcAft>
          <a:spcPct val="0"/>
        </a:spcAft>
        <a:defRPr sz="4400" b="1">
          <a:solidFill>
            <a:srgbClr val="BFBFBF"/>
          </a:solidFill>
          <a:latin typeface="Calibri" pitchFamily="34" charset="0"/>
        </a:defRPr>
      </a:lvl8pPr>
      <a:lvl9pPr marL="1828800" algn="ctr" rtl="0" fontAlgn="base">
        <a:spcBef>
          <a:spcPct val="0"/>
        </a:spcBef>
        <a:spcAft>
          <a:spcPct val="0"/>
        </a:spcAft>
        <a:defRPr sz="4400" b="1">
          <a:solidFill>
            <a:srgbClr val="BFBFBF"/>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rgbClr val="BFBFBF"/>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BFBFBF"/>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rgbClr val="BFBFBF"/>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BFBFBF"/>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rgbClr val="BFBFBF"/>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3886200"/>
            <a:ext cx="7467600" cy="2819400"/>
          </a:xfrm>
        </p:spPr>
        <p:txBody>
          <a:bodyPr rtlCol="0">
            <a:normAutofit/>
          </a:bodyPr>
          <a:lstStyle/>
          <a:p>
            <a:pPr eaLnBrk="1" fontAlgn="auto" hangingPunct="1">
              <a:spcAft>
                <a:spcPts val="0"/>
              </a:spcAft>
              <a:buFont typeface="Arial" pitchFamily="34" charset="0"/>
              <a:buNone/>
              <a:defRPr/>
            </a:pPr>
            <a:r>
              <a:rPr lang="en-US" sz="5400" b="1" dirty="0" smtClean="0"/>
              <a:t>Green First Session Info</a:t>
            </a:r>
          </a:p>
          <a:p>
            <a:pPr eaLnBrk="1" fontAlgn="auto" hangingPunct="1">
              <a:spcAft>
                <a:spcPts val="0"/>
              </a:spcAft>
              <a:buFont typeface="Arial" pitchFamily="34" charset="0"/>
              <a:buNone/>
              <a:defRPr/>
            </a:pPr>
            <a:r>
              <a:rPr lang="en-US" sz="4000" dirty="0" smtClean="0"/>
              <a:t>Roger </a:t>
            </a:r>
            <a:r>
              <a:rPr lang="en-US" sz="4000" dirty="0" err="1" smtClean="0"/>
              <a:t>McDaniels</a:t>
            </a:r>
            <a:endParaRPr lang="en-US" sz="4000" dirty="0" smtClean="0"/>
          </a:p>
        </p:txBody>
      </p:sp>
      <p:pic>
        <p:nvPicPr>
          <p:cNvPr id="3075" name="Picture 4"/>
          <p:cNvPicPr>
            <a:picLocks noChangeAspect="1" noChangeArrowheads="1"/>
          </p:cNvPicPr>
          <p:nvPr/>
        </p:nvPicPr>
        <p:blipFill>
          <a:blip r:embed="rId3">
            <a:extLst>
              <a:ext uri="{28A0092B-C50C-407E-A947-70E740481C1C}">
                <a14:useLocalDpi xmlns:a14="http://schemas.microsoft.com/office/drawing/2010/main" val="0"/>
              </a:ext>
            </a:extLst>
          </a:blip>
          <a:srcRect r="27905"/>
          <a:stretch>
            <a:fillRect/>
          </a:stretch>
        </p:blipFill>
        <p:spPr bwMode="auto">
          <a:xfrm>
            <a:off x="736600" y="1600200"/>
            <a:ext cx="76708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altLang="en-US" smtClean="0"/>
              <a:t>During the Session</a:t>
            </a:r>
          </a:p>
        </p:txBody>
      </p:sp>
      <p:sp>
        <p:nvSpPr>
          <p:cNvPr id="16387" name="Content Placeholder 2"/>
          <p:cNvSpPr>
            <a:spLocks noGrp="1"/>
          </p:cNvSpPr>
          <p:nvPr>
            <p:ph idx="1"/>
          </p:nvPr>
        </p:nvSpPr>
        <p:spPr/>
        <p:txBody>
          <a:bodyPr/>
          <a:lstStyle/>
          <a:p>
            <a:pPr eaLnBrk="1" hangingPunct="1">
              <a:defRPr/>
            </a:pPr>
            <a:endParaRPr lang="en-US" sz="6000" dirty="0" smtClean="0"/>
          </a:p>
          <a:p>
            <a:pPr marL="0" indent="0" algn="ctr" eaLnBrk="1" hangingPunct="1">
              <a:buFont typeface="Arial" charset="0"/>
              <a:buNone/>
              <a:defRPr/>
            </a:pPr>
            <a:r>
              <a:rPr lang="en-US" sz="6000" u="sng" dirty="0" smtClean="0"/>
              <a:t>Be courteous at all times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ltLang="en-US" smtClean="0"/>
              <a:t>Passing</a:t>
            </a:r>
          </a:p>
        </p:txBody>
      </p:sp>
      <p:sp>
        <p:nvSpPr>
          <p:cNvPr id="3" name="Content Placeholder 2"/>
          <p:cNvSpPr>
            <a:spLocks noGrp="1"/>
          </p:cNvSpPr>
          <p:nvPr>
            <p:ph idx="1"/>
          </p:nvPr>
        </p:nvSpPr>
        <p:spPr/>
        <p:txBody>
          <a:bodyPr/>
          <a:lstStyle/>
          <a:p>
            <a:pPr eaLnBrk="1" hangingPunct="1"/>
            <a:r>
              <a:rPr lang="en-US" altLang="en-US" dirty="0" smtClean="0"/>
              <a:t>With passing signals, clarity is key</a:t>
            </a:r>
          </a:p>
          <a:p>
            <a:pPr eaLnBrk="1" hangingPunct="1"/>
            <a:r>
              <a:rPr lang="en-US" altLang="en-US" dirty="0" smtClean="0"/>
              <a:t>If you are being passed LIFT smoothly</a:t>
            </a:r>
          </a:p>
          <a:p>
            <a:pPr eaLnBrk="1" hangingPunct="1"/>
            <a:r>
              <a:rPr lang="en-US" altLang="en-US" dirty="0" smtClean="0"/>
              <a:t>Acknowledge the passing signal</a:t>
            </a:r>
          </a:p>
          <a:p>
            <a:pPr eaLnBrk="1" hangingPunct="1"/>
            <a:r>
              <a:rPr lang="en-US" altLang="en-US" dirty="0" smtClean="0"/>
              <a:t>Never pass when you aren’t ready</a:t>
            </a:r>
          </a:p>
          <a:p>
            <a:pPr lvl="1" eaLnBrk="1" hangingPunct="1"/>
            <a:r>
              <a:rPr lang="en-US" altLang="en-US" dirty="0" smtClean="0"/>
              <a:t>You don’t have to take a passing signal</a:t>
            </a:r>
          </a:p>
          <a:p>
            <a:pPr lvl="1" eaLnBrk="1" hangingPunct="1"/>
            <a:r>
              <a:rPr lang="en-US" altLang="en-US" dirty="0" smtClean="0"/>
              <a:t>Wave it off to avoid confusion</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mtClean="0"/>
              <a:t>Passing Signals – How To</a:t>
            </a:r>
          </a:p>
        </p:txBody>
      </p:sp>
      <p:sp>
        <p:nvSpPr>
          <p:cNvPr id="3" name="Content Placeholder 2"/>
          <p:cNvSpPr>
            <a:spLocks noGrp="1"/>
          </p:cNvSpPr>
          <p:nvPr>
            <p:ph idx="1"/>
          </p:nvPr>
        </p:nvSpPr>
        <p:spPr>
          <a:xfrm>
            <a:off x="457200" y="1219200"/>
            <a:ext cx="8229600" cy="5257800"/>
          </a:xfrm>
        </p:spPr>
        <p:txBody>
          <a:bodyPr/>
          <a:lstStyle/>
          <a:p>
            <a:pPr eaLnBrk="1" hangingPunct="1"/>
            <a:r>
              <a:rPr lang="en-US" altLang="en-US" smtClean="0"/>
              <a:t>Every car gets its own signal</a:t>
            </a:r>
          </a:p>
          <a:p>
            <a:pPr eaLnBrk="1" hangingPunct="1"/>
            <a:r>
              <a:rPr lang="en-US" altLang="en-US" smtClean="0"/>
              <a:t>A proper passing signal is a full arm motion</a:t>
            </a:r>
          </a:p>
          <a:p>
            <a:pPr lvl="1" eaLnBrk="1" hangingPunct="1"/>
            <a:r>
              <a:rPr lang="en-US" altLang="en-US" smtClean="0"/>
              <a:t>Do not do the wrist point</a:t>
            </a:r>
          </a:p>
          <a:p>
            <a:pPr eaLnBrk="1" hangingPunct="1"/>
            <a:r>
              <a:rPr lang="en-US" altLang="en-US" smtClean="0"/>
              <a:t>Check your mirrors </a:t>
            </a:r>
            <a:r>
              <a:rPr lang="en-US" altLang="en-US" u="sng" smtClean="0"/>
              <a:t>before</a:t>
            </a:r>
            <a:r>
              <a:rPr lang="en-US" altLang="en-US" smtClean="0"/>
              <a:t> the passing zone</a:t>
            </a:r>
          </a:p>
          <a:p>
            <a:pPr eaLnBrk="1" hangingPunct="1"/>
            <a:r>
              <a:rPr lang="en-US" altLang="en-US" smtClean="0"/>
              <a:t>Wave off</a:t>
            </a:r>
          </a:p>
          <a:p>
            <a:pPr eaLnBrk="1" hangingPunct="1"/>
            <a:r>
              <a:rPr lang="en-US" altLang="en-US" smtClean="0"/>
              <a:t>Thank you</a:t>
            </a:r>
          </a:p>
          <a:p>
            <a:pPr eaLnBrk="1" hangingPunct="1"/>
            <a:r>
              <a:rPr lang="en-US" altLang="en-US" smtClean="0"/>
              <a:t>Pit in</a:t>
            </a:r>
          </a:p>
        </p:txBody>
      </p:sp>
    </p:spTree>
    <p:extLst>
      <p:ext uri="{BB962C8B-B14F-4D97-AF65-F5344CB8AC3E}">
        <p14:creationId xmlns:p14="http://schemas.microsoft.com/office/powerpoint/2010/main" val="3050884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57200"/>
            <a:ext cx="9075738"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Up Arrow 8"/>
          <p:cNvSpPr/>
          <p:nvPr/>
        </p:nvSpPr>
        <p:spPr>
          <a:xfrm rot="8631400">
            <a:off x="7178675" y="920750"/>
            <a:ext cx="762000" cy="28829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10" name="Up Arrow 9"/>
          <p:cNvSpPr/>
          <p:nvPr/>
        </p:nvSpPr>
        <p:spPr>
          <a:xfrm rot="15864815">
            <a:off x="5791201" y="3825875"/>
            <a:ext cx="762000" cy="3013075"/>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7" name="Rectangle 6"/>
          <p:cNvSpPr/>
          <p:nvPr/>
        </p:nvSpPr>
        <p:spPr>
          <a:xfrm rot="19830516">
            <a:off x="7512050" y="4706938"/>
            <a:ext cx="1200150" cy="4000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2" name="Up Arrow 11"/>
          <p:cNvSpPr/>
          <p:nvPr/>
        </p:nvSpPr>
        <p:spPr>
          <a:xfrm rot="21391896">
            <a:off x="396875" y="4130675"/>
            <a:ext cx="762000" cy="1143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13" name="Up Arrow 12"/>
          <p:cNvSpPr/>
          <p:nvPr/>
        </p:nvSpPr>
        <p:spPr>
          <a:xfrm rot="6513208">
            <a:off x="2345532" y="2775743"/>
            <a:ext cx="762000" cy="3249613"/>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8" name="Rectangle 7"/>
          <p:cNvSpPr/>
          <p:nvPr/>
        </p:nvSpPr>
        <p:spPr>
          <a:xfrm rot="16200000">
            <a:off x="5261670" y="2835234"/>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latin typeface="Calibri"/>
              </a:rPr>
              <a:t>Left</a:t>
            </a:r>
          </a:p>
        </p:txBody>
      </p:sp>
      <p:sp>
        <p:nvSpPr>
          <p:cNvPr id="15" name="Rectangle 14"/>
          <p:cNvSpPr/>
          <p:nvPr/>
        </p:nvSpPr>
        <p:spPr>
          <a:xfrm rot="1270344">
            <a:off x="3047999" y="4045541"/>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latin typeface="Calibri"/>
              </a:rPr>
              <a:t>Left</a:t>
            </a:r>
          </a:p>
        </p:txBody>
      </p:sp>
      <p:sp>
        <p:nvSpPr>
          <p:cNvPr id="16" name="Rectangle 15"/>
          <p:cNvSpPr/>
          <p:nvPr/>
        </p:nvSpPr>
        <p:spPr>
          <a:xfrm rot="16018685">
            <a:off x="554373" y="4605257"/>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solidFill>
                  <a:srgbClr val="00B050"/>
                </a:solidFill>
                <a:effectLst>
                  <a:outerShdw blurRad="50800" dist="39000" dir="5460000" algn="tl">
                    <a:srgbClr val="000000">
                      <a:alpha val="38000"/>
                    </a:srgbClr>
                  </a:outerShdw>
                </a:effectLst>
                <a:latin typeface="Calibri"/>
              </a:rPr>
              <a:t>Right</a:t>
            </a:r>
          </a:p>
        </p:txBody>
      </p:sp>
      <p:sp>
        <p:nvSpPr>
          <p:cNvPr id="17" name="Rectangle 16"/>
          <p:cNvSpPr/>
          <p:nvPr/>
        </p:nvSpPr>
        <p:spPr>
          <a:xfrm rot="21288110">
            <a:off x="5791200" y="4762166"/>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solidFill>
                  <a:srgbClr val="00B050"/>
                </a:solidFill>
                <a:effectLst>
                  <a:outerShdw blurRad="50800" dist="39000" dir="5460000" algn="tl">
                    <a:srgbClr val="000000">
                      <a:alpha val="38000"/>
                    </a:srgbClr>
                  </a:outerShdw>
                </a:effectLst>
                <a:latin typeface="Calibri"/>
              </a:rPr>
              <a:t>Right</a:t>
            </a:r>
          </a:p>
        </p:txBody>
      </p:sp>
      <p:sp>
        <p:nvSpPr>
          <p:cNvPr id="18" name="Rectangle 17"/>
          <p:cNvSpPr/>
          <p:nvPr/>
        </p:nvSpPr>
        <p:spPr>
          <a:xfrm rot="3279486">
            <a:off x="6980534" y="2640127"/>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solidFill>
                  <a:srgbClr val="00B050"/>
                </a:solidFill>
                <a:effectLst>
                  <a:outerShdw blurRad="50800" dist="39000" dir="5460000" algn="tl">
                    <a:srgbClr val="000000">
                      <a:alpha val="38000"/>
                    </a:srgbClr>
                  </a:outerShdw>
                </a:effectLst>
                <a:latin typeface="Calibri"/>
              </a:rPr>
              <a:t>Right</a:t>
            </a:r>
          </a:p>
        </p:txBody>
      </p:sp>
      <p:sp>
        <p:nvSpPr>
          <p:cNvPr id="6158" name="TextBox 1"/>
          <p:cNvSpPr txBox="1">
            <a:spLocks noChangeArrowheads="1"/>
          </p:cNvSpPr>
          <p:nvPr/>
        </p:nvSpPr>
        <p:spPr bwMode="auto">
          <a:xfrm>
            <a:off x="6831013" y="6019800"/>
            <a:ext cx="22447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r>
              <a:rPr lang="en-US" altLang="en-US">
                <a:solidFill>
                  <a:prstClr val="black"/>
                </a:solidFill>
              </a:rPr>
              <a:t>Thanks Chris Brown</a:t>
            </a:r>
          </a:p>
        </p:txBody>
      </p:sp>
    </p:spTree>
    <p:extLst>
      <p:ext uri="{BB962C8B-B14F-4D97-AF65-F5344CB8AC3E}">
        <p14:creationId xmlns:p14="http://schemas.microsoft.com/office/powerpoint/2010/main" val="8091890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additive="base">
                                        <p:cTn id="14" dur="500" fill="hold"/>
                                        <p:tgtEl>
                                          <p:spTgt spid="10"/>
                                        </p:tgtEl>
                                        <p:attrNameLst>
                                          <p:attrName>ppt_x</p:attrName>
                                        </p:attrNameLst>
                                      </p:cBhvr>
                                      <p:tavLst>
                                        <p:tav tm="0">
                                          <p:val>
                                            <p:strVal val="#ppt_x"/>
                                          </p:val>
                                        </p:tav>
                                        <p:tav tm="100000">
                                          <p:val>
                                            <p:strVal val="#ppt_x"/>
                                          </p:val>
                                        </p:tav>
                                      </p:tavLst>
                                    </p:anim>
                                    <p:anim calcmode="lin" valueType="num">
                                      <p:cBhvr additive="base">
                                        <p:cTn id="15" dur="500" fill="hold"/>
                                        <p:tgtEl>
                                          <p:spTgt spid="10"/>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ppt_x"/>
                                          </p:val>
                                        </p:tav>
                                        <p:tav tm="100000">
                                          <p:val>
                                            <p:strVal val="#ppt_x"/>
                                          </p:val>
                                        </p:tav>
                                      </p:tavLst>
                                    </p:anim>
                                    <p:anim calcmode="lin" valueType="num">
                                      <p:cBhvr additive="base">
                                        <p:cTn id="1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1000"/>
                                        <p:tgtEl>
                                          <p:spTgt spid="13"/>
                                        </p:tgtEl>
                                      </p:cBhvr>
                                    </p:animEffect>
                                    <p:anim calcmode="lin" valueType="num">
                                      <p:cBhvr>
                                        <p:cTn id="32" dur="1000" fill="hold"/>
                                        <p:tgtEl>
                                          <p:spTgt spid="13"/>
                                        </p:tgtEl>
                                        <p:attrNameLst>
                                          <p:attrName>ppt_x</p:attrName>
                                        </p:attrNameLst>
                                      </p:cBhvr>
                                      <p:tavLst>
                                        <p:tav tm="0">
                                          <p:val>
                                            <p:strVal val="#ppt_x"/>
                                          </p:val>
                                        </p:tav>
                                        <p:tav tm="100000">
                                          <p:val>
                                            <p:strVal val="#ppt_x"/>
                                          </p:val>
                                        </p:tav>
                                      </p:tavLst>
                                    </p:anim>
                                    <p:anim calcmode="lin" valueType="num">
                                      <p:cBhvr>
                                        <p:cTn id="3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par>
                                <p:cTn id="39" presetID="10" presetClass="entr" presetSubtype="0" fill="hold"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500"/>
                                        <p:tgtEl>
                                          <p:spTgt spid="1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500"/>
                                        <p:tgtEl>
                                          <p:spTgt spid="16"/>
                                        </p:tgtEl>
                                      </p:cBhvr>
                                    </p:animEffect>
                                  </p:childTnLst>
                                </p:cTn>
                              </p:par>
                              <p:par>
                                <p:cTn id="47" presetID="10" presetClass="entr" presetSubtype="0" fill="hold" nodeType="with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500"/>
                                        <p:tgtEl>
                                          <p:spTgt spid="17"/>
                                        </p:tgtEl>
                                      </p:cBhvr>
                                    </p:animEffect>
                                  </p:childTnLst>
                                </p:cTn>
                              </p:par>
                              <p:par>
                                <p:cTn id="50" presetID="10" presetClass="entr" presetSubtype="0" fill="hold"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7" grpId="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dirty="0" smtClean="0"/>
              <a:t>Yellow Passing Zones</a:t>
            </a:r>
          </a:p>
        </p:txBody>
      </p:sp>
      <p:grpSp>
        <p:nvGrpSpPr>
          <p:cNvPr id="5123" name="Group 1"/>
          <p:cNvGrpSpPr>
            <a:grpSpLocks/>
          </p:cNvGrpSpPr>
          <p:nvPr/>
        </p:nvGrpSpPr>
        <p:grpSpPr bwMode="auto">
          <a:xfrm>
            <a:off x="23813" y="1284288"/>
            <a:ext cx="9096375" cy="5573712"/>
            <a:chOff x="23174" y="1219200"/>
            <a:chExt cx="9097653" cy="5573079"/>
          </a:xfrm>
        </p:grpSpPr>
        <p:pic>
          <p:nvPicPr>
            <p:cNvPr id="5138" name="Picture 5" descr="http://www.skippyforums.com/resources/trackmaps/vir.jpg"/>
            <p:cNvPicPr>
              <a:picLocks noChangeAspect="1" noChangeArrowheads="1"/>
            </p:cNvPicPr>
            <p:nvPr/>
          </p:nvPicPr>
          <p:blipFill>
            <a:blip r:embed="rId3">
              <a:extLst>
                <a:ext uri="{28A0092B-C50C-407E-A947-70E740481C1C}">
                  <a14:useLocalDpi xmlns:a14="http://schemas.microsoft.com/office/drawing/2010/main" val="0"/>
                </a:ext>
              </a:extLst>
            </a:blip>
            <a:srcRect t="12643"/>
            <a:stretch>
              <a:fillRect/>
            </a:stretch>
          </p:blipFill>
          <p:spPr bwMode="auto">
            <a:xfrm>
              <a:off x="23174" y="1219200"/>
              <a:ext cx="9097653" cy="5573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9" name="Picture 7" descr="http://campkahler.com/vir2004/VIR%20logo.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5791200"/>
              <a:ext cx="1647825" cy="94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Down Arrow 8"/>
          <p:cNvSpPr/>
          <p:nvPr/>
        </p:nvSpPr>
        <p:spPr>
          <a:xfrm rot="10800000">
            <a:off x="346317" y="2678346"/>
            <a:ext cx="762000" cy="13531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dirty="0">
                <a:solidFill>
                  <a:prstClr val="white"/>
                </a:solidFill>
              </a:rPr>
              <a:t>Right</a:t>
            </a:r>
          </a:p>
        </p:txBody>
      </p:sp>
      <p:sp>
        <p:nvSpPr>
          <p:cNvPr id="2" name="Down Arrow 1"/>
          <p:cNvSpPr/>
          <p:nvPr/>
        </p:nvSpPr>
        <p:spPr>
          <a:xfrm rot="9295326">
            <a:off x="802327" y="3708454"/>
            <a:ext cx="762000" cy="24961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dirty="0">
                <a:solidFill>
                  <a:prstClr val="white"/>
                </a:solidFill>
              </a:rPr>
              <a:t>Right</a:t>
            </a:r>
          </a:p>
        </p:txBody>
      </p:sp>
      <p:sp>
        <p:nvSpPr>
          <p:cNvPr id="10" name="Down Arrow 9"/>
          <p:cNvSpPr/>
          <p:nvPr/>
        </p:nvSpPr>
        <p:spPr>
          <a:xfrm rot="16370588">
            <a:off x="3352800" y="2168525"/>
            <a:ext cx="762000" cy="1676400"/>
          </a:xfrm>
          <a:prstGeom prst="down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fontAlgn="auto">
              <a:spcBef>
                <a:spcPts val="0"/>
              </a:spcBef>
              <a:spcAft>
                <a:spcPts val="0"/>
              </a:spcAft>
              <a:defRPr/>
            </a:pPr>
            <a:r>
              <a:rPr lang="en-US" dirty="0">
                <a:solidFill>
                  <a:prstClr val="white"/>
                </a:solidFill>
              </a:rPr>
              <a:t>Left</a:t>
            </a:r>
          </a:p>
        </p:txBody>
      </p:sp>
      <p:sp>
        <p:nvSpPr>
          <p:cNvPr id="12" name="Down Arrow 11"/>
          <p:cNvSpPr/>
          <p:nvPr/>
        </p:nvSpPr>
        <p:spPr>
          <a:xfrm rot="3705974">
            <a:off x="6369900" y="2285473"/>
            <a:ext cx="762000" cy="4482814"/>
          </a:xfrm>
          <a:prstGeom prst="down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dirty="0">
                <a:solidFill>
                  <a:prstClr val="white"/>
                </a:solidFill>
              </a:rPr>
              <a:t>Left</a:t>
            </a:r>
          </a:p>
        </p:txBody>
      </p:sp>
      <p:sp>
        <p:nvSpPr>
          <p:cNvPr id="22" name="Down Arrow 21"/>
          <p:cNvSpPr/>
          <p:nvPr/>
        </p:nvSpPr>
        <p:spPr>
          <a:xfrm rot="818510">
            <a:off x="915896" y="2415733"/>
            <a:ext cx="762000" cy="724629"/>
          </a:xfrm>
          <a:prstGeom prst="down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fontAlgn="auto">
              <a:spcBef>
                <a:spcPts val="0"/>
              </a:spcBef>
              <a:spcAft>
                <a:spcPts val="0"/>
              </a:spcAft>
              <a:defRPr/>
            </a:pPr>
            <a:r>
              <a:rPr lang="en-US" dirty="0">
                <a:solidFill>
                  <a:prstClr val="white"/>
                </a:solidFill>
              </a:rPr>
              <a:t>Left</a:t>
            </a:r>
          </a:p>
        </p:txBody>
      </p:sp>
      <p:sp>
        <p:nvSpPr>
          <p:cNvPr id="23" name="Down Arrow 22"/>
          <p:cNvSpPr/>
          <p:nvPr/>
        </p:nvSpPr>
        <p:spPr>
          <a:xfrm rot="15332475">
            <a:off x="1389411" y="3230805"/>
            <a:ext cx="762000" cy="802539"/>
          </a:xfrm>
          <a:prstGeom prst="down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fontAlgn="auto">
              <a:spcBef>
                <a:spcPts val="0"/>
              </a:spcBef>
              <a:spcAft>
                <a:spcPts val="0"/>
              </a:spcAft>
              <a:defRPr/>
            </a:pPr>
            <a:r>
              <a:rPr lang="en-US" dirty="0">
                <a:solidFill>
                  <a:prstClr val="white"/>
                </a:solidFill>
              </a:rPr>
              <a:t>Left</a:t>
            </a:r>
          </a:p>
        </p:txBody>
      </p:sp>
    </p:spTree>
    <p:extLst>
      <p:ext uri="{BB962C8B-B14F-4D97-AF65-F5344CB8AC3E}">
        <p14:creationId xmlns:p14="http://schemas.microsoft.com/office/powerpoint/2010/main" val="32404205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2" grpId="0" animBg="1"/>
      <p:bldP spid="2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Passing Signals – Other Notes</a:t>
            </a:r>
          </a:p>
        </p:txBody>
      </p:sp>
      <p:sp>
        <p:nvSpPr>
          <p:cNvPr id="3" name="Content Placeholder 2"/>
          <p:cNvSpPr>
            <a:spLocks noGrp="1"/>
          </p:cNvSpPr>
          <p:nvPr>
            <p:ph idx="1"/>
          </p:nvPr>
        </p:nvSpPr>
        <p:spPr>
          <a:xfrm>
            <a:off x="457200" y="1219200"/>
            <a:ext cx="8229600" cy="5257800"/>
          </a:xfrm>
        </p:spPr>
        <p:txBody>
          <a:bodyPr/>
          <a:lstStyle/>
          <a:p>
            <a:pPr eaLnBrk="1" hangingPunct="1"/>
            <a:r>
              <a:rPr lang="en-US" altLang="en-US" smtClean="0"/>
              <a:t>Use your instructor to help you</a:t>
            </a:r>
          </a:p>
          <a:p>
            <a:pPr lvl="1" eaLnBrk="1" hangingPunct="1"/>
            <a:r>
              <a:rPr lang="en-US" altLang="en-US" smtClean="0"/>
              <a:t>Have him or her check your mirrors or</a:t>
            </a:r>
          </a:p>
          <a:p>
            <a:pPr lvl="1" eaLnBrk="1" hangingPunct="1"/>
            <a:r>
              <a:rPr lang="en-US" altLang="en-US" smtClean="0"/>
              <a:t>Have him or her prompt you to check your mirrors in the appropriate places</a:t>
            </a:r>
          </a:p>
          <a:p>
            <a:pPr eaLnBrk="1" hangingPunct="1"/>
            <a:r>
              <a:rPr lang="en-US" altLang="en-US" smtClean="0"/>
              <a:t>Put mirror checks into your rhythm</a:t>
            </a:r>
          </a:p>
          <a:p>
            <a:pPr eaLnBrk="1" hangingPunct="1"/>
            <a:r>
              <a:rPr lang="en-US" altLang="en-US" smtClean="0"/>
              <a:t>Be aware of your body</a:t>
            </a:r>
          </a:p>
          <a:p>
            <a:pPr lvl="1" eaLnBrk="1" hangingPunct="1"/>
            <a:r>
              <a:rPr lang="en-US" altLang="en-US" smtClean="0"/>
              <a:t>Keep the wheel straight</a:t>
            </a:r>
          </a:p>
          <a:p>
            <a:pPr lvl="1" eaLnBrk="1" hangingPunct="1"/>
            <a:r>
              <a:rPr lang="en-US" altLang="en-US" smtClean="0"/>
              <a:t>Drive your line</a:t>
            </a:r>
          </a:p>
          <a:p>
            <a:pPr eaLnBrk="1" hangingPunct="1"/>
            <a:r>
              <a:rPr lang="en-US" altLang="en-US" smtClean="0"/>
              <a:t>The overtaking car is responsible for executing a safe pass</a:t>
            </a:r>
          </a:p>
          <a:p>
            <a:pPr lvl="1" eaLnBrk="1" hangingPunct="1"/>
            <a:endParaRPr lang="en-US" altLang="en-US" smtClean="0"/>
          </a:p>
        </p:txBody>
      </p:sp>
    </p:spTree>
    <p:extLst>
      <p:ext uri="{BB962C8B-B14F-4D97-AF65-F5344CB8AC3E}">
        <p14:creationId xmlns:p14="http://schemas.microsoft.com/office/powerpoint/2010/main" val="16059184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7800" y="304800"/>
            <a:ext cx="5943600" cy="5943600"/>
          </a:xfrm>
          <a:prstGeom prst="rect">
            <a:avLst/>
          </a:prstGeom>
        </p:spPr>
      </p:pic>
    </p:spTree>
    <p:extLst>
      <p:ext uri="{BB962C8B-B14F-4D97-AF65-F5344CB8AC3E}">
        <p14:creationId xmlns:p14="http://schemas.microsoft.com/office/powerpoint/2010/main" val="154690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smtClean="0"/>
              <a:t>Finishing the Session</a:t>
            </a:r>
          </a:p>
        </p:txBody>
      </p:sp>
      <p:sp>
        <p:nvSpPr>
          <p:cNvPr id="3" name="Content Placeholder 2"/>
          <p:cNvSpPr>
            <a:spLocks noGrp="1"/>
          </p:cNvSpPr>
          <p:nvPr>
            <p:ph idx="1"/>
          </p:nvPr>
        </p:nvSpPr>
        <p:spPr/>
        <p:txBody>
          <a:bodyPr/>
          <a:lstStyle/>
          <a:p>
            <a:pPr eaLnBrk="1" hangingPunct="1"/>
            <a:r>
              <a:rPr lang="en-US" altLang="en-US" smtClean="0"/>
              <a:t>Use your cool down lap</a:t>
            </a:r>
          </a:p>
          <a:p>
            <a:pPr eaLnBrk="1" hangingPunct="1"/>
            <a:r>
              <a:rPr lang="en-US" altLang="en-US" smtClean="0"/>
              <a:t>Wave to and thank the workers</a:t>
            </a:r>
          </a:p>
          <a:p>
            <a:pPr eaLnBrk="1" hangingPunct="1"/>
            <a:r>
              <a:rPr lang="en-US" altLang="en-US" smtClean="0"/>
              <a:t>If time permits, talk to your instructor in the paddock after the session</a:t>
            </a:r>
          </a:p>
          <a:p>
            <a:pPr lvl="1" eaLnBrk="1" hangingPunct="1"/>
            <a:r>
              <a:rPr lang="en-US" altLang="en-US" smtClean="0"/>
              <a:t>Review your goals</a:t>
            </a:r>
          </a:p>
          <a:p>
            <a:pPr lvl="1" eaLnBrk="1" hangingPunct="1"/>
            <a:r>
              <a:rPr lang="en-US" altLang="en-US" smtClean="0"/>
              <a:t>Review any learning moments</a:t>
            </a:r>
          </a:p>
          <a:p>
            <a:pPr lvl="1" eaLnBrk="1" hangingPunct="1"/>
            <a:r>
              <a:rPr lang="en-US" altLang="en-US" smtClean="0"/>
              <a:t>Ask questions, share observations</a:t>
            </a:r>
          </a:p>
          <a:p>
            <a:pPr eaLnBrk="1" hangingPunct="1"/>
            <a:r>
              <a:rPr lang="en-US" altLang="en-US" smtClean="0"/>
              <a:t>Talk to those in your run group about anything that happened on track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Final Words</a:t>
            </a:r>
          </a:p>
        </p:txBody>
      </p:sp>
      <p:sp>
        <p:nvSpPr>
          <p:cNvPr id="3" name="Content Placeholder 2"/>
          <p:cNvSpPr>
            <a:spLocks noGrp="1"/>
          </p:cNvSpPr>
          <p:nvPr>
            <p:ph idx="1"/>
          </p:nvPr>
        </p:nvSpPr>
        <p:spPr/>
        <p:txBody>
          <a:bodyPr>
            <a:normAutofit/>
          </a:bodyPr>
          <a:lstStyle/>
          <a:p>
            <a:pPr eaLnBrk="1" hangingPunct="1">
              <a:lnSpc>
                <a:spcPct val="80000"/>
              </a:lnSpc>
            </a:pPr>
            <a:r>
              <a:rPr lang="en-US" altLang="en-US" sz="5000" dirty="0" smtClean="0"/>
              <a:t>Be safe</a:t>
            </a:r>
          </a:p>
          <a:p>
            <a:pPr eaLnBrk="1" hangingPunct="1">
              <a:lnSpc>
                <a:spcPct val="80000"/>
              </a:lnSpc>
            </a:pPr>
            <a:endParaRPr lang="en-US" altLang="en-US" sz="5000" dirty="0" smtClean="0"/>
          </a:p>
          <a:p>
            <a:pPr eaLnBrk="1" hangingPunct="1">
              <a:lnSpc>
                <a:spcPct val="80000"/>
              </a:lnSpc>
            </a:pPr>
            <a:r>
              <a:rPr lang="en-US" altLang="en-US" sz="5000" dirty="0" smtClean="0"/>
              <a:t>Have fun</a:t>
            </a:r>
          </a:p>
          <a:p>
            <a:pPr eaLnBrk="1" hangingPunct="1">
              <a:lnSpc>
                <a:spcPct val="80000"/>
              </a:lnSpc>
            </a:pPr>
            <a:endParaRPr lang="en-US" altLang="en-US" sz="3000" dirty="0" smtClean="0"/>
          </a:p>
          <a:p>
            <a:pPr eaLnBrk="1" hangingPunct="1">
              <a:lnSpc>
                <a:spcPct val="80000"/>
              </a:lnSpc>
            </a:pPr>
            <a:r>
              <a:rPr lang="en-US" altLang="en-US" sz="3000" dirty="0" smtClean="0"/>
              <a:t>Any questions?</a:t>
            </a:r>
          </a:p>
          <a:p>
            <a:pPr eaLnBrk="1" hangingPunct="1">
              <a:lnSpc>
                <a:spcPct val="80000"/>
              </a:lnSpc>
            </a:pPr>
            <a:endParaRPr lang="en-US" altLang="en-US" sz="3000" dirty="0" smtClean="0"/>
          </a:p>
          <a:p>
            <a:pPr eaLnBrk="1" hangingPunct="1">
              <a:lnSpc>
                <a:spcPct val="80000"/>
              </a:lnSpc>
            </a:pPr>
            <a:endParaRPr lang="en-US" altLang="en-US" sz="3000" dirty="0" smtClean="0"/>
          </a:p>
          <a:p>
            <a:pPr eaLnBrk="1" hangingPunct="1">
              <a:lnSpc>
                <a:spcPct val="80000"/>
              </a:lnSpc>
            </a:pPr>
            <a:r>
              <a:rPr lang="en-US" altLang="en-US" sz="3000" dirty="0" smtClean="0"/>
              <a:t>Next class: 12:00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Tree>
    <p:extLst>
      <p:ext uri="{BB962C8B-B14F-4D97-AF65-F5344CB8AC3E}">
        <p14:creationId xmlns:p14="http://schemas.microsoft.com/office/powerpoint/2010/main" val="1814141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dirty="0" smtClean="0"/>
              <a:t>Club Rules</a:t>
            </a:r>
          </a:p>
        </p:txBody>
      </p:sp>
      <p:sp>
        <p:nvSpPr>
          <p:cNvPr id="6147" name="Content Placeholder 2"/>
          <p:cNvSpPr>
            <a:spLocks noGrp="1"/>
          </p:cNvSpPr>
          <p:nvPr>
            <p:ph idx="1"/>
          </p:nvPr>
        </p:nvSpPr>
        <p:spPr/>
        <p:txBody>
          <a:bodyPr/>
          <a:lstStyle/>
          <a:p>
            <a:pPr eaLnBrk="1" hangingPunct="1"/>
            <a:r>
              <a:rPr lang="en-US" altLang="en-US" dirty="0" smtClean="0"/>
              <a:t>HPDE, NOT OPEN TRACK OR RACING</a:t>
            </a:r>
          </a:p>
          <a:p>
            <a:pPr eaLnBrk="1" hangingPunct="1"/>
            <a:endParaRPr lang="en-US" altLang="en-US" dirty="0" smtClean="0"/>
          </a:p>
          <a:p>
            <a:pPr eaLnBrk="1" hangingPunct="1"/>
            <a:r>
              <a:rPr lang="en-US" altLang="en-US" dirty="0" smtClean="0"/>
              <a:t>TWO OFF RULE </a:t>
            </a:r>
          </a:p>
          <a:p>
            <a:pPr eaLnBrk="1" hangingPunct="1"/>
            <a:endParaRPr lang="en-US" altLang="en-US" dirty="0" smtClean="0"/>
          </a:p>
          <a:p>
            <a:pPr eaLnBrk="1" hangingPunct="1"/>
            <a:r>
              <a:rPr lang="en-US" altLang="en-US" dirty="0" smtClean="0"/>
              <a:t>OFFS OR SPINS </a:t>
            </a:r>
          </a:p>
          <a:p>
            <a:pPr eaLnBrk="1" hangingPunct="1"/>
            <a:endParaRPr lang="en-US" altLang="en-US" dirty="0" smtClean="0"/>
          </a:p>
          <a:p>
            <a:pPr eaLnBrk="1" hangingPunct="1"/>
            <a:r>
              <a:rPr lang="en-US" altLang="en-US" dirty="0" smtClean="0"/>
              <a:t>MECHANICAL BREAK-DOWNS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Balancing Classroom and In Car</a:t>
            </a:r>
          </a:p>
        </p:txBody>
      </p:sp>
      <p:sp>
        <p:nvSpPr>
          <p:cNvPr id="3" name="Content Placeholder 2"/>
          <p:cNvSpPr>
            <a:spLocks noGrp="1"/>
          </p:cNvSpPr>
          <p:nvPr>
            <p:ph idx="1"/>
          </p:nvPr>
        </p:nvSpPr>
        <p:spPr>
          <a:xfrm>
            <a:off x="457200" y="1219200"/>
            <a:ext cx="8229600" cy="5410200"/>
          </a:xfrm>
        </p:spPr>
        <p:txBody>
          <a:bodyPr/>
          <a:lstStyle/>
          <a:p>
            <a:pPr marL="514350" indent="-514350" eaLnBrk="1" hangingPunct="1">
              <a:buFont typeface="Calibri" pitchFamily="34" charset="0"/>
              <a:buAutoNum type="arabicPeriod"/>
            </a:pPr>
            <a:r>
              <a:rPr lang="en-US" altLang="en-US" dirty="0" smtClean="0"/>
              <a:t>Control and command.  No matter what I say here, in car do what he/she says.</a:t>
            </a:r>
          </a:p>
          <a:p>
            <a:pPr marL="514350" indent="-514350" eaLnBrk="1" hangingPunct="1">
              <a:buFont typeface="Calibri" pitchFamily="34" charset="0"/>
              <a:buAutoNum type="arabicPeriod"/>
            </a:pPr>
            <a:r>
              <a:rPr lang="en-US" altLang="en-US" dirty="0" smtClean="0"/>
              <a:t>Always alert your in-car instructor to anything you are going to do based on what is taught here or any fantastic idea that pops in to your pretty little head.</a:t>
            </a:r>
          </a:p>
          <a:p>
            <a:pPr marL="514350" indent="-514350" eaLnBrk="1" hangingPunct="1">
              <a:buFont typeface="Calibri" pitchFamily="34" charset="0"/>
              <a:buAutoNum type="arabicPeriod"/>
            </a:pPr>
            <a:r>
              <a:rPr lang="en-US" altLang="en-US" dirty="0" smtClean="0"/>
              <a:t>If you have a problem or disagreement with your instructor, talk to him/her first.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Safety</a:t>
            </a:r>
          </a:p>
        </p:txBody>
      </p:sp>
      <p:sp>
        <p:nvSpPr>
          <p:cNvPr id="3" name="Content Placeholder 2"/>
          <p:cNvSpPr>
            <a:spLocks noGrp="1"/>
          </p:cNvSpPr>
          <p:nvPr>
            <p:ph idx="1"/>
          </p:nvPr>
        </p:nvSpPr>
        <p:spPr/>
        <p:txBody>
          <a:bodyPr/>
          <a:lstStyle/>
          <a:p>
            <a:pPr eaLnBrk="1" hangingPunct="1"/>
            <a:r>
              <a:rPr lang="en-US" altLang="en-US" dirty="0" smtClean="0"/>
              <a:t>Goal number 1 for everyone here is a safe event</a:t>
            </a:r>
          </a:p>
          <a:p>
            <a:pPr eaLnBrk="1" hangingPunct="1"/>
            <a:r>
              <a:rPr lang="en-US" altLang="en-US" dirty="0" smtClean="0"/>
              <a:t>The corner workers and their flags are essential to your safety</a:t>
            </a:r>
          </a:p>
          <a:p>
            <a:pPr eaLnBrk="1" hangingPunct="1"/>
            <a:r>
              <a:rPr lang="en-US" altLang="en-US" dirty="0" smtClean="0"/>
              <a:t>On the first lap of every session, point out each corner working station to your instructor</a:t>
            </a:r>
          </a:p>
          <a:p>
            <a:pPr eaLnBrk="1" hangingPunct="1"/>
            <a:r>
              <a:rPr lang="en-US" altLang="en-US" dirty="0" smtClean="0"/>
              <a:t>On the last lap of every session, wave “thank you” to each corner working station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mtClean="0"/>
              <a:t>Flags</a:t>
            </a:r>
          </a:p>
        </p:txBody>
      </p:sp>
      <p:pic>
        <p:nvPicPr>
          <p:cNvPr id="3074" name="Picture 2" descr="image00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9600" y="1089025"/>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3" descr="image002"/>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95600" y="297180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4" descr="image003"/>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334000" y="1101725"/>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5" descr="image004"/>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9600" y="4532313"/>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image006"/>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239000" y="297180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image001"/>
          <p:cNvPicPr>
            <a:picLocks noChangeAspect="1" noChangeArrowheads="1"/>
          </p:cNvPicPr>
          <p:nvPr/>
        </p:nvPicPr>
        <p:blipFill>
          <a:blip r:embed="rId3">
            <a:clrChange>
              <a:clrFrom>
                <a:srgbClr val="FFFFFF"/>
              </a:clrFrom>
              <a:clrTo>
                <a:srgbClr val="FFFFFF">
                  <a:alpha val="0"/>
                </a:srgbClr>
              </a:clrTo>
            </a:clrChange>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5334000" y="4531659"/>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dirty="0" smtClean="0"/>
              <a:t>WINNER! WINNER! WINNER!</a:t>
            </a:r>
          </a:p>
        </p:txBody>
      </p:sp>
      <p:pic>
        <p:nvPicPr>
          <p:cNvPr id="1126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0325" y="1404938"/>
            <a:ext cx="3943350" cy="404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altLang="en-US" smtClean="0"/>
              <a:t>Before Heading Out</a:t>
            </a:r>
          </a:p>
        </p:txBody>
      </p:sp>
      <p:sp>
        <p:nvSpPr>
          <p:cNvPr id="3" name="Content Placeholder 2"/>
          <p:cNvSpPr>
            <a:spLocks noGrp="1"/>
          </p:cNvSpPr>
          <p:nvPr>
            <p:ph idx="1"/>
          </p:nvPr>
        </p:nvSpPr>
        <p:spPr>
          <a:xfrm>
            <a:off x="457200" y="1219200"/>
            <a:ext cx="8229600" cy="5486400"/>
          </a:xfrm>
        </p:spPr>
        <p:txBody>
          <a:bodyPr/>
          <a:lstStyle/>
          <a:p>
            <a:pPr eaLnBrk="1" hangingPunct="1"/>
            <a:r>
              <a:rPr lang="en-US" altLang="en-US" dirty="0" smtClean="0"/>
              <a:t>Have the proper attitude</a:t>
            </a:r>
          </a:p>
          <a:p>
            <a:pPr lvl="1" eaLnBrk="1" hangingPunct="1"/>
            <a:r>
              <a:rPr lang="en-US" altLang="en-US" dirty="0" smtClean="0"/>
              <a:t>You are here to learn.</a:t>
            </a:r>
          </a:p>
          <a:p>
            <a:pPr lvl="1" eaLnBrk="1" hangingPunct="1"/>
            <a:r>
              <a:rPr lang="en-US" altLang="en-US" dirty="0" smtClean="0"/>
              <a:t>Check your ego at the door. </a:t>
            </a:r>
          </a:p>
          <a:p>
            <a:pPr lvl="1" eaLnBrk="1" hangingPunct="1"/>
            <a:r>
              <a:rPr lang="en-US" altLang="en-US" dirty="0" smtClean="0"/>
              <a:t>Don’t worry about the color of the dot on your windshield.</a:t>
            </a:r>
          </a:p>
          <a:p>
            <a:pPr lvl="1" eaLnBrk="1" hangingPunct="1"/>
            <a:r>
              <a:rPr lang="en-US" altLang="en-US" dirty="0" smtClean="0"/>
              <a:t>Being 'signed off' should not be viewed as a goal.</a:t>
            </a:r>
          </a:p>
          <a:p>
            <a:pPr eaLnBrk="1" hangingPunct="1"/>
            <a:r>
              <a:rPr lang="en-US" altLang="en-US" dirty="0" smtClean="0"/>
              <a:t>Set goals with your instructor</a:t>
            </a:r>
          </a:p>
          <a:p>
            <a:pPr lvl="1" eaLnBrk="1" hangingPunct="1"/>
            <a:r>
              <a:rPr lang="en-US" altLang="en-US" dirty="0" smtClean="0"/>
              <a:t>Specific things you or he may want to do</a:t>
            </a:r>
          </a:p>
          <a:p>
            <a:pPr eaLnBrk="1" hangingPunct="1"/>
            <a:r>
              <a:rPr lang="en-US" altLang="en-US" dirty="0" smtClean="0"/>
              <a:t>Review terminology</a:t>
            </a:r>
          </a:p>
          <a:p>
            <a:pPr eaLnBrk="1" hangingPunct="1"/>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bwMode="auto">
          <a:xfrm>
            <a:off x="152400" y="12192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20000"/>
              </a:spcBef>
              <a:buFont typeface="Arial" charset="0"/>
              <a:buChar char="•"/>
              <a:defRPr/>
            </a:pPr>
            <a:r>
              <a:rPr lang="en-US" sz="2400" dirty="0" smtClean="0">
                <a:solidFill>
                  <a:srgbClr val="BFBFBF"/>
                </a:solidFill>
              </a:rPr>
              <a:t>Establish communications before</a:t>
            </a:r>
            <a:br>
              <a:rPr lang="en-US" sz="2400" dirty="0" smtClean="0">
                <a:solidFill>
                  <a:srgbClr val="BFBFBF"/>
                </a:solidFill>
              </a:rPr>
            </a:br>
            <a:r>
              <a:rPr lang="en-US" sz="2400" u="sng" dirty="0" smtClean="0">
                <a:solidFill>
                  <a:srgbClr val="BFBFBF"/>
                </a:solidFill>
              </a:rPr>
              <a:t>leaving the paddock!</a:t>
            </a:r>
            <a:endParaRPr lang="en-US" sz="2400" dirty="0" smtClean="0">
              <a:solidFill>
                <a:srgbClr val="BFBFBF"/>
              </a:solidFill>
            </a:endParaRPr>
          </a:p>
          <a:p>
            <a:pPr eaLnBrk="1" hangingPunct="1">
              <a:spcBef>
                <a:spcPct val="20000"/>
              </a:spcBef>
              <a:buFont typeface="Arial" charset="0"/>
              <a:buChar char="•"/>
              <a:defRPr/>
            </a:pPr>
            <a:r>
              <a:rPr lang="en-US" sz="2400" dirty="0" smtClean="0">
                <a:solidFill>
                  <a:srgbClr val="BFBFBF"/>
                </a:solidFill>
              </a:rPr>
              <a:t>Know the parts of a corner</a:t>
            </a:r>
          </a:p>
          <a:p>
            <a:pPr lvl="1" eaLnBrk="1" hangingPunct="1">
              <a:spcBef>
                <a:spcPct val="20000"/>
              </a:spcBef>
              <a:buFont typeface="Arial" charset="0"/>
              <a:buChar char="•"/>
              <a:defRPr/>
            </a:pPr>
            <a:r>
              <a:rPr lang="en-US" sz="2400" dirty="0" smtClean="0">
                <a:solidFill>
                  <a:srgbClr val="BFBFBF"/>
                </a:solidFill>
              </a:rPr>
              <a:t>Braking zone</a:t>
            </a:r>
          </a:p>
          <a:p>
            <a:pPr lvl="1" eaLnBrk="1" hangingPunct="1">
              <a:spcBef>
                <a:spcPct val="20000"/>
              </a:spcBef>
              <a:buFont typeface="Arial" charset="0"/>
              <a:buChar char="•"/>
              <a:defRPr/>
            </a:pPr>
            <a:r>
              <a:rPr lang="en-US" sz="2400" dirty="0" smtClean="0">
                <a:solidFill>
                  <a:srgbClr val="BFBFBF"/>
                </a:solidFill>
              </a:rPr>
              <a:t>Turn in</a:t>
            </a:r>
          </a:p>
          <a:p>
            <a:pPr lvl="1" eaLnBrk="1" hangingPunct="1">
              <a:spcBef>
                <a:spcPct val="20000"/>
              </a:spcBef>
              <a:buFont typeface="Arial" charset="0"/>
              <a:buChar char="•"/>
              <a:defRPr/>
            </a:pPr>
            <a:r>
              <a:rPr lang="en-US" sz="2400" dirty="0" smtClean="0">
                <a:solidFill>
                  <a:srgbClr val="BFBFBF"/>
                </a:solidFill>
              </a:rPr>
              <a:t>Apex</a:t>
            </a:r>
          </a:p>
          <a:p>
            <a:pPr lvl="1" eaLnBrk="1" hangingPunct="1">
              <a:spcBef>
                <a:spcPct val="20000"/>
              </a:spcBef>
              <a:buFont typeface="Arial" charset="0"/>
              <a:buChar char="•"/>
              <a:defRPr/>
            </a:pPr>
            <a:r>
              <a:rPr lang="en-US" sz="2400" dirty="0" smtClean="0">
                <a:solidFill>
                  <a:srgbClr val="BFBFBF"/>
                </a:solidFill>
              </a:rPr>
              <a:t>Track out</a:t>
            </a:r>
          </a:p>
          <a:p>
            <a:pPr eaLnBrk="1" hangingPunct="1">
              <a:spcBef>
                <a:spcPct val="20000"/>
              </a:spcBef>
              <a:buFont typeface="Arial" charset="0"/>
              <a:buChar char="•"/>
              <a:defRPr/>
            </a:pPr>
            <a:r>
              <a:rPr lang="en-US" sz="2400" dirty="0" smtClean="0">
                <a:solidFill>
                  <a:srgbClr val="BFBFBF"/>
                </a:solidFill>
              </a:rPr>
              <a:t>Review other inputs:</a:t>
            </a:r>
          </a:p>
          <a:p>
            <a:pPr lvl="1" eaLnBrk="1" hangingPunct="1">
              <a:spcBef>
                <a:spcPct val="20000"/>
              </a:spcBef>
              <a:buFont typeface="Arial" charset="0"/>
              <a:buChar char="•"/>
              <a:defRPr/>
            </a:pPr>
            <a:r>
              <a:rPr lang="en-US" sz="2400" dirty="0" smtClean="0">
                <a:solidFill>
                  <a:srgbClr val="BFBFBF"/>
                </a:solidFill>
              </a:rPr>
              <a:t>Modulate? / Feather?</a:t>
            </a:r>
          </a:p>
          <a:p>
            <a:pPr lvl="1" eaLnBrk="1" hangingPunct="1">
              <a:spcBef>
                <a:spcPct val="20000"/>
              </a:spcBef>
              <a:buFont typeface="Arial" charset="0"/>
              <a:buChar char="•"/>
              <a:defRPr/>
            </a:pPr>
            <a:r>
              <a:rPr lang="en-US" sz="2400" dirty="0" smtClean="0">
                <a:solidFill>
                  <a:srgbClr val="BFBFBF"/>
                </a:solidFill>
              </a:rPr>
              <a:t>Application? / Release?</a:t>
            </a:r>
          </a:p>
          <a:p>
            <a:pPr lvl="1" eaLnBrk="1" hangingPunct="1">
              <a:spcBef>
                <a:spcPct val="20000"/>
              </a:spcBef>
              <a:buFont typeface="Arial" charset="0"/>
              <a:buChar char="•"/>
              <a:defRPr/>
            </a:pPr>
            <a:r>
              <a:rPr lang="en-US" sz="2400" dirty="0" smtClean="0">
                <a:solidFill>
                  <a:srgbClr val="BFBFBF"/>
                </a:solidFill>
              </a:rPr>
              <a:t>Earlier? / Later?</a:t>
            </a:r>
          </a:p>
          <a:p>
            <a:pPr marL="0" indent="0" eaLnBrk="1" hangingPunct="1">
              <a:spcBef>
                <a:spcPct val="20000"/>
              </a:spcBef>
              <a:defRPr/>
            </a:pPr>
            <a:endParaRPr lang="en-US" sz="3200" dirty="0" smtClean="0">
              <a:solidFill>
                <a:srgbClr val="BFBFBF"/>
              </a:solidFill>
            </a:endParaRPr>
          </a:p>
          <a:p>
            <a:pPr eaLnBrk="1" hangingPunct="1">
              <a:spcBef>
                <a:spcPct val="20000"/>
              </a:spcBef>
              <a:buFont typeface="Arial" charset="0"/>
              <a:buChar char="•"/>
              <a:defRPr/>
            </a:pPr>
            <a:endParaRPr lang="en-US" sz="3200" dirty="0" smtClean="0">
              <a:solidFill>
                <a:srgbClr val="BFBFBF"/>
              </a:solidFill>
            </a:endParaRPr>
          </a:p>
        </p:txBody>
      </p:sp>
      <p:sp>
        <p:nvSpPr>
          <p:cNvPr id="12291" name="Title 1"/>
          <p:cNvSpPr>
            <a:spLocks noGrp="1"/>
          </p:cNvSpPr>
          <p:nvPr>
            <p:ph type="title"/>
          </p:nvPr>
        </p:nvSpPr>
        <p:spPr/>
        <p:txBody>
          <a:bodyPr/>
          <a:lstStyle/>
          <a:p>
            <a:pPr eaLnBrk="1" hangingPunct="1"/>
            <a:r>
              <a:rPr lang="en-US" altLang="en-US" smtClean="0"/>
              <a:t>Terminology</a:t>
            </a:r>
          </a:p>
        </p:txBody>
      </p:sp>
      <p:pic>
        <p:nvPicPr>
          <p:cNvPr id="12292"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43425" y="1447800"/>
            <a:ext cx="4600575"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TextBox 4"/>
          <p:cNvSpPr txBox="1">
            <a:spLocks noChangeArrowheads="1"/>
          </p:cNvSpPr>
          <p:nvPr/>
        </p:nvSpPr>
        <p:spPr bwMode="auto">
          <a:xfrm>
            <a:off x="3733800" y="5257800"/>
            <a:ext cx="9048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rgbClr val="BFBFBF"/>
                </a:solidFill>
                <a:latin typeface="Calibri" pitchFamily="34" charset="0"/>
              </a:defRPr>
            </a:lvl1pPr>
            <a:lvl2pPr marL="742950" indent="-285750" eaLnBrk="0" hangingPunct="0">
              <a:spcBef>
                <a:spcPct val="20000"/>
              </a:spcBef>
              <a:buFont typeface="Arial" charset="0"/>
              <a:buChar char="–"/>
              <a:defRPr sz="2800">
                <a:solidFill>
                  <a:srgbClr val="BFBFBF"/>
                </a:solidFill>
                <a:latin typeface="Calibri" pitchFamily="34" charset="0"/>
              </a:defRPr>
            </a:lvl2pPr>
            <a:lvl3pPr marL="1143000" indent="-228600" eaLnBrk="0" hangingPunct="0">
              <a:spcBef>
                <a:spcPct val="20000"/>
              </a:spcBef>
              <a:buFont typeface="Arial" charset="0"/>
              <a:buChar char="•"/>
              <a:defRPr sz="2400">
                <a:solidFill>
                  <a:srgbClr val="BFBFBF"/>
                </a:solidFill>
                <a:latin typeface="Calibri" pitchFamily="34" charset="0"/>
              </a:defRPr>
            </a:lvl3pPr>
            <a:lvl4pPr marL="1600200" indent="-228600" eaLnBrk="0" hangingPunct="0">
              <a:spcBef>
                <a:spcPct val="20000"/>
              </a:spcBef>
              <a:buFont typeface="Arial" charset="0"/>
              <a:buChar char="–"/>
              <a:defRPr sz="2000">
                <a:solidFill>
                  <a:srgbClr val="BFBFBF"/>
                </a:solidFill>
                <a:latin typeface="Calibri" pitchFamily="34" charset="0"/>
              </a:defRPr>
            </a:lvl4pPr>
            <a:lvl5pPr marL="2057400" indent="-228600" eaLnBrk="0" hangingPunct="0">
              <a:spcBef>
                <a:spcPct val="20000"/>
              </a:spcBef>
              <a:buFont typeface="Arial" charset="0"/>
              <a:buChar char="»"/>
              <a:defRPr sz="2000">
                <a:solidFill>
                  <a:srgbClr val="BFBFBF"/>
                </a:solidFill>
                <a:latin typeface="Calibri" pitchFamily="34" charset="0"/>
              </a:defRPr>
            </a:lvl5pPr>
            <a:lvl6pPr marL="2514600" indent="-228600" eaLnBrk="0" fontAlgn="base" hangingPunct="0">
              <a:spcBef>
                <a:spcPct val="20000"/>
              </a:spcBef>
              <a:spcAft>
                <a:spcPct val="0"/>
              </a:spcAft>
              <a:buFont typeface="Arial" charset="0"/>
              <a:buChar char="»"/>
              <a:defRPr sz="2000">
                <a:solidFill>
                  <a:srgbClr val="BFBFBF"/>
                </a:solidFill>
                <a:latin typeface="Calibri" pitchFamily="34" charset="0"/>
              </a:defRPr>
            </a:lvl6pPr>
            <a:lvl7pPr marL="2971800" indent="-228600" eaLnBrk="0" fontAlgn="base" hangingPunct="0">
              <a:spcBef>
                <a:spcPct val="20000"/>
              </a:spcBef>
              <a:spcAft>
                <a:spcPct val="0"/>
              </a:spcAft>
              <a:buFont typeface="Arial" charset="0"/>
              <a:buChar char="»"/>
              <a:defRPr sz="2000">
                <a:solidFill>
                  <a:srgbClr val="BFBFBF"/>
                </a:solidFill>
                <a:latin typeface="Calibri" pitchFamily="34" charset="0"/>
              </a:defRPr>
            </a:lvl7pPr>
            <a:lvl8pPr marL="3429000" indent="-228600" eaLnBrk="0" fontAlgn="base" hangingPunct="0">
              <a:spcBef>
                <a:spcPct val="20000"/>
              </a:spcBef>
              <a:spcAft>
                <a:spcPct val="0"/>
              </a:spcAft>
              <a:buFont typeface="Arial" charset="0"/>
              <a:buChar char="»"/>
              <a:defRPr sz="2000">
                <a:solidFill>
                  <a:srgbClr val="BFBFBF"/>
                </a:solidFill>
                <a:latin typeface="Calibri" pitchFamily="34" charset="0"/>
              </a:defRPr>
            </a:lvl8pPr>
            <a:lvl9pPr marL="3886200" indent="-228600" eaLnBrk="0" fontAlgn="base" hangingPunct="0">
              <a:spcBef>
                <a:spcPct val="20000"/>
              </a:spcBef>
              <a:spcAft>
                <a:spcPct val="0"/>
              </a:spcAft>
              <a:buFont typeface="Arial" charset="0"/>
              <a:buChar char="»"/>
              <a:defRPr sz="2000">
                <a:solidFill>
                  <a:srgbClr val="BFBFBF"/>
                </a:solidFill>
                <a:latin typeface="Calibri" pitchFamily="34" charset="0"/>
              </a:defRPr>
            </a:lvl9pPr>
          </a:lstStyle>
          <a:p>
            <a:pPr algn="ctr" eaLnBrk="1" hangingPunct="1">
              <a:spcBef>
                <a:spcPct val="0"/>
              </a:spcBef>
              <a:buFontTx/>
              <a:buNone/>
            </a:pPr>
            <a:r>
              <a:rPr lang="en-US" altLang="en-US" sz="1800" dirty="0">
                <a:solidFill>
                  <a:srgbClr val="FF3300"/>
                </a:solidFill>
              </a:rPr>
              <a:t>Braking Zone</a:t>
            </a:r>
          </a:p>
        </p:txBody>
      </p:sp>
      <p:sp>
        <p:nvSpPr>
          <p:cNvPr id="12294" name="TextBox 8"/>
          <p:cNvSpPr txBox="1">
            <a:spLocks noChangeArrowheads="1"/>
          </p:cNvSpPr>
          <p:nvPr/>
        </p:nvSpPr>
        <p:spPr bwMode="auto">
          <a:xfrm>
            <a:off x="3733800" y="3733800"/>
            <a:ext cx="1676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rgbClr val="BFBFBF"/>
                </a:solidFill>
                <a:latin typeface="Calibri" pitchFamily="34" charset="0"/>
              </a:defRPr>
            </a:lvl1pPr>
            <a:lvl2pPr marL="742950" indent="-285750" eaLnBrk="0" hangingPunct="0">
              <a:spcBef>
                <a:spcPct val="20000"/>
              </a:spcBef>
              <a:buFont typeface="Arial" charset="0"/>
              <a:buChar char="–"/>
              <a:defRPr sz="2800">
                <a:solidFill>
                  <a:srgbClr val="BFBFBF"/>
                </a:solidFill>
                <a:latin typeface="Calibri" pitchFamily="34" charset="0"/>
              </a:defRPr>
            </a:lvl2pPr>
            <a:lvl3pPr marL="1143000" indent="-228600" eaLnBrk="0" hangingPunct="0">
              <a:spcBef>
                <a:spcPct val="20000"/>
              </a:spcBef>
              <a:buFont typeface="Arial" charset="0"/>
              <a:buChar char="•"/>
              <a:defRPr sz="2400">
                <a:solidFill>
                  <a:srgbClr val="BFBFBF"/>
                </a:solidFill>
                <a:latin typeface="Calibri" pitchFamily="34" charset="0"/>
              </a:defRPr>
            </a:lvl3pPr>
            <a:lvl4pPr marL="1600200" indent="-228600" eaLnBrk="0" hangingPunct="0">
              <a:spcBef>
                <a:spcPct val="20000"/>
              </a:spcBef>
              <a:buFont typeface="Arial" charset="0"/>
              <a:buChar char="–"/>
              <a:defRPr sz="2000">
                <a:solidFill>
                  <a:srgbClr val="BFBFBF"/>
                </a:solidFill>
                <a:latin typeface="Calibri" pitchFamily="34" charset="0"/>
              </a:defRPr>
            </a:lvl4pPr>
            <a:lvl5pPr marL="2057400" indent="-228600" eaLnBrk="0" hangingPunct="0">
              <a:spcBef>
                <a:spcPct val="20000"/>
              </a:spcBef>
              <a:buFont typeface="Arial" charset="0"/>
              <a:buChar char="»"/>
              <a:defRPr sz="2000">
                <a:solidFill>
                  <a:srgbClr val="BFBFBF"/>
                </a:solidFill>
                <a:latin typeface="Calibri" pitchFamily="34" charset="0"/>
              </a:defRPr>
            </a:lvl5pPr>
            <a:lvl6pPr marL="2514600" indent="-228600" eaLnBrk="0" fontAlgn="base" hangingPunct="0">
              <a:spcBef>
                <a:spcPct val="20000"/>
              </a:spcBef>
              <a:spcAft>
                <a:spcPct val="0"/>
              </a:spcAft>
              <a:buFont typeface="Arial" charset="0"/>
              <a:buChar char="»"/>
              <a:defRPr sz="2000">
                <a:solidFill>
                  <a:srgbClr val="BFBFBF"/>
                </a:solidFill>
                <a:latin typeface="Calibri" pitchFamily="34" charset="0"/>
              </a:defRPr>
            </a:lvl6pPr>
            <a:lvl7pPr marL="2971800" indent="-228600" eaLnBrk="0" fontAlgn="base" hangingPunct="0">
              <a:spcBef>
                <a:spcPct val="20000"/>
              </a:spcBef>
              <a:spcAft>
                <a:spcPct val="0"/>
              </a:spcAft>
              <a:buFont typeface="Arial" charset="0"/>
              <a:buChar char="»"/>
              <a:defRPr sz="2000">
                <a:solidFill>
                  <a:srgbClr val="BFBFBF"/>
                </a:solidFill>
                <a:latin typeface="Calibri" pitchFamily="34" charset="0"/>
              </a:defRPr>
            </a:lvl7pPr>
            <a:lvl8pPr marL="3429000" indent="-228600" eaLnBrk="0" fontAlgn="base" hangingPunct="0">
              <a:spcBef>
                <a:spcPct val="20000"/>
              </a:spcBef>
              <a:spcAft>
                <a:spcPct val="0"/>
              </a:spcAft>
              <a:buFont typeface="Arial" charset="0"/>
              <a:buChar char="»"/>
              <a:defRPr sz="2000">
                <a:solidFill>
                  <a:srgbClr val="BFBFBF"/>
                </a:solidFill>
                <a:latin typeface="Calibri" pitchFamily="34" charset="0"/>
              </a:defRPr>
            </a:lvl8pPr>
            <a:lvl9pPr marL="3886200" indent="-228600" eaLnBrk="0" fontAlgn="base" hangingPunct="0">
              <a:spcBef>
                <a:spcPct val="20000"/>
              </a:spcBef>
              <a:spcAft>
                <a:spcPct val="0"/>
              </a:spcAft>
              <a:buFont typeface="Arial" charset="0"/>
              <a:buChar char="»"/>
              <a:defRPr sz="2000">
                <a:solidFill>
                  <a:srgbClr val="BFBFBF"/>
                </a:solidFill>
                <a:latin typeface="Calibri" pitchFamily="34" charset="0"/>
              </a:defRPr>
            </a:lvl9pPr>
          </a:lstStyle>
          <a:p>
            <a:pPr eaLnBrk="1" hangingPunct="1">
              <a:spcBef>
                <a:spcPct val="0"/>
              </a:spcBef>
              <a:buFontTx/>
              <a:buNone/>
            </a:pPr>
            <a:r>
              <a:rPr lang="en-US" altLang="en-US" sz="1800" dirty="0">
                <a:solidFill>
                  <a:srgbClr val="FF3300"/>
                </a:solidFill>
              </a:rPr>
              <a:t>Turn in</a:t>
            </a:r>
          </a:p>
        </p:txBody>
      </p:sp>
      <p:sp>
        <p:nvSpPr>
          <p:cNvPr id="12295" name="TextBox 9"/>
          <p:cNvSpPr txBox="1">
            <a:spLocks noChangeArrowheads="1"/>
          </p:cNvSpPr>
          <p:nvPr/>
        </p:nvSpPr>
        <p:spPr bwMode="auto">
          <a:xfrm>
            <a:off x="5334000" y="2362200"/>
            <a:ext cx="1676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rgbClr val="BFBFBF"/>
                </a:solidFill>
                <a:latin typeface="Calibri" pitchFamily="34" charset="0"/>
              </a:defRPr>
            </a:lvl1pPr>
            <a:lvl2pPr marL="742950" indent="-285750" eaLnBrk="0" hangingPunct="0">
              <a:spcBef>
                <a:spcPct val="20000"/>
              </a:spcBef>
              <a:buFont typeface="Arial" charset="0"/>
              <a:buChar char="–"/>
              <a:defRPr sz="2800">
                <a:solidFill>
                  <a:srgbClr val="BFBFBF"/>
                </a:solidFill>
                <a:latin typeface="Calibri" pitchFamily="34" charset="0"/>
              </a:defRPr>
            </a:lvl2pPr>
            <a:lvl3pPr marL="1143000" indent="-228600" eaLnBrk="0" hangingPunct="0">
              <a:spcBef>
                <a:spcPct val="20000"/>
              </a:spcBef>
              <a:buFont typeface="Arial" charset="0"/>
              <a:buChar char="•"/>
              <a:defRPr sz="2400">
                <a:solidFill>
                  <a:srgbClr val="BFBFBF"/>
                </a:solidFill>
                <a:latin typeface="Calibri" pitchFamily="34" charset="0"/>
              </a:defRPr>
            </a:lvl3pPr>
            <a:lvl4pPr marL="1600200" indent="-228600" eaLnBrk="0" hangingPunct="0">
              <a:spcBef>
                <a:spcPct val="20000"/>
              </a:spcBef>
              <a:buFont typeface="Arial" charset="0"/>
              <a:buChar char="–"/>
              <a:defRPr sz="2000">
                <a:solidFill>
                  <a:srgbClr val="BFBFBF"/>
                </a:solidFill>
                <a:latin typeface="Calibri" pitchFamily="34" charset="0"/>
              </a:defRPr>
            </a:lvl4pPr>
            <a:lvl5pPr marL="2057400" indent="-228600" eaLnBrk="0" hangingPunct="0">
              <a:spcBef>
                <a:spcPct val="20000"/>
              </a:spcBef>
              <a:buFont typeface="Arial" charset="0"/>
              <a:buChar char="»"/>
              <a:defRPr sz="2000">
                <a:solidFill>
                  <a:srgbClr val="BFBFBF"/>
                </a:solidFill>
                <a:latin typeface="Calibri" pitchFamily="34" charset="0"/>
              </a:defRPr>
            </a:lvl5pPr>
            <a:lvl6pPr marL="2514600" indent="-228600" eaLnBrk="0" fontAlgn="base" hangingPunct="0">
              <a:spcBef>
                <a:spcPct val="20000"/>
              </a:spcBef>
              <a:spcAft>
                <a:spcPct val="0"/>
              </a:spcAft>
              <a:buFont typeface="Arial" charset="0"/>
              <a:buChar char="»"/>
              <a:defRPr sz="2000">
                <a:solidFill>
                  <a:srgbClr val="BFBFBF"/>
                </a:solidFill>
                <a:latin typeface="Calibri" pitchFamily="34" charset="0"/>
              </a:defRPr>
            </a:lvl6pPr>
            <a:lvl7pPr marL="2971800" indent="-228600" eaLnBrk="0" fontAlgn="base" hangingPunct="0">
              <a:spcBef>
                <a:spcPct val="20000"/>
              </a:spcBef>
              <a:spcAft>
                <a:spcPct val="0"/>
              </a:spcAft>
              <a:buFont typeface="Arial" charset="0"/>
              <a:buChar char="»"/>
              <a:defRPr sz="2000">
                <a:solidFill>
                  <a:srgbClr val="BFBFBF"/>
                </a:solidFill>
                <a:latin typeface="Calibri" pitchFamily="34" charset="0"/>
              </a:defRPr>
            </a:lvl7pPr>
            <a:lvl8pPr marL="3429000" indent="-228600" eaLnBrk="0" fontAlgn="base" hangingPunct="0">
              <a:spcBef>
                <a:spcPct val="20000"/>
              </a:spcBef>
              <a:spcAft>
                <a:spcPct val="0"/>
              </a:spcAft>
              <a:buFont typeface="Arial" charset="0"/>
              <a:buChar char="»"/>
              <a:defRPr sz="2000">
                <a:solidFill>
                  <a:srgbClr val="BFBFBF"/>
                </a:solidFill>
                <a:latin typeface="Calibri" pitchFamily="34" charset="0"/>
              </a:defRPr>
            </a:lvl8pPr>
            <a:lvl9pPr marL="3886200" indent="-228600" eaLnBrk="0" fontAlgn="base" hangingPunct="0">
              <a:spcBef>
                <a:spcPct val="20000"/>
              </a:spcBef>
              <a:spcAft>
                <a:spcPct val="0"/>
              </a:spcAft>
              <a:buFont typeface="Arial" charset="0"/>
              <a:buChar char="»"/>
              <a:defRPr sz="2000">
                <a:solidFill>
                  <a:srgbClr val="BFBFBF"/>
                </a:solidFill>
                <a:latin typeface="Calibri" pitchFamily="34" charset="0"/>
              </a:defRPr>
            </a:lvl9pPr>
          </a:lstStyle>
          <a:p>
            <a:pPr eaLnBrk="1" hangingPunct="1">
              <a:spcBef>
                <a:spcPct val="0"/>
              </a:spcBef>
              <a:buFontTx/>
              <a:buNone/>
            </a:pPr>
            <a:r>
              <a:rPr lang="en-US" altLang="en-US" sz="1800">
                <a:solidFill>
                  <a:schemeClr val="bg1"/>
                </a:solidFill>
              </a:rPr>
              <a:t>Apex</a:t>
            </a:r>
          </a:p>
        </p:txBody>
      </p:sp>
      <p:sp>
        <p:nvSpPr>
          <p:cNvPr id="12296" name="TextBox 10"/>
          <p:cNvSpPr txBox="1">
            <a:spLocks noChangeArrowheads="1"/>
          </p:cNvSpPr>
          <p:nvPr/>
        </p:nvSpPr>
        <p:spPr bwMode="auto">
          <a:xfrm>
            <a:off x="6781800" y="1255713"/>
            <a:ext cx="1676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rgbClr val="BFBFBF"/>
                </a:solidFill>
                <a:latin typeface="Calibri" pitchFamily="34" charset="0"/>
              </a:defRPr>
            </a:lvl1pPr>
            <a:lvl2pPr marL="742950" indent="-285750" eaLnBrk="0" hangingPunct="0">
              <a:spcBef>
                <a:spcPct val="20000"/>
              </a:spcBef>
              <a:buFont typeface="Arial" charset="0"/>
              <a:buChar char="–"/>
              <a:defRPr sz="2800">
                <a:solidFill>
                  <a:srgbClr val="BFBFBF"/>
                </a:solidFill>
                <a:latin typeface="Calibri" pitchFamily="34" charset="0"/>
              </a:defRPr>
            </a:lvl2pPr>
            <a:lvl3pPr marL="1143000" indent="-228600" eaLnBrk="0" hangingPunct="0">
              <a:spcBef>
                <a:spcPct val="20000"/>
              </a:spcBef>
              <a:buFont typeface="Arial" charset="0"/>
              <a:buChar char="•"/>
              <a:defRPr sz="2400">
                <a:solidFill>
                  <a:srgbClr val="BFBFBF"/>
                </a:solidFill>
                <a:latin typeface="Calibri" pitchFamily="34" charset="0"/>
              </a:defRPr>
            </a:lvl3pPr>
            <a:lvl4pPr marL="1600200" indent="-228600" eaLnBrk="0" hangingPunct="0">
              <a:spcBef>
                <a:spcPct val="20000"/>
              </a:spcBef>
              <a:buFont typeface="Arial" charset="0"/>
              <a:buChar char="–"/>
              <a:defRPr sz="2000">
                <a:solidFill>
                  <a:srgbClr val="BFBFBF"/>
                </a:solidFill>
                <a:latin typeface="Calibri" pitchFamily="34" charset="0"/>
              </a:defRPr>
            </a:lvl4pPr>
            <a:lvl5pPr marL="2057400" indent="-228600" eaLnBrk="0" hangingPunct="0">
              <a:spcBef>
                <a:spcPct val="20000"/>
              </a:spcBef>
              <a:buFont typeface="Arial" charset="0"/>
              <a:buChar char="»"/>
              <a:defRPr sz="2000">
                <a:solidFill>
                  <a:srgbClr val="BFBFBF"/>
                </a:solidFill>
                <a:latin typeface="Calibri" pitchFamily="34" charset="0"/>
              </a:defRPr>
            </a:lvl5pPr>
            <a:lvl6pPr marL="2514600" indent="-228600" eaLnBrk="0" fontAlgn="base" hangingPunct="0">
              <a:spcBef>
                <a:spcPct val="20000"/>
              </a:spcBef>
              <a:spcAft>
                <a:spcPct val="0"/>
              </a:spcAft>
              <a:buFont typeface="Arial" charset="0"/>
              <a:buChar char="»"/>
              <a:defRPr sz="2000">
                <a:solidFill>
                  <a:srgbClr val="BFBFBF"/>
                </a:solidFill>
                <a:latin typeface="Calibri" pitchFamily="34" charset="0"/>
              </a:defRPr>
            </a:lvl6pPr>
            <a:lvl7pPr marL="2971800" indent="-228600" eaLnBrk="0" fontAlgn="base" hangingPunct="0">
              <a:spcBef>
                <a:spcPct val="20000"/>
              </a:spcBef>
              <a:spcAft>
                <a:spcPct val="0"/>
              </a:spcAft>
              <a:buFont typeface="Arial" charset="0"/>
              <a:buChar char="»"/>
              <a:defRPr sz="2000">
                <a:solidFill>
                  <a:srgbClr val="BFBFBF"/>
                </a:solidFill>
                <a:latin typeface="Calibri" pitchFamily="34" charset="0"/>
              </a:defRPr>
            </a:lvl7pPr>
            <a:lvl8pPr marL="3429000" indent="-228600" eaLnBrk="0" fontAlgn="base" hangingPunct="0">
              <a:spcBef>
                <a:spcPct val="20000"/>
              </a:spcBef>
              <a:spcAft>
                <a:spcPct val="0"/>
              </a:spcAft>
              <a:buFont typeface="Arial" charset="0"/>
              <a:buChar char="»"/>
              <a:defRPr sz="2000">
                <a:solidFill>
                  <a:srgbClr val="BFBFBF"/>
                </a:solidFill>
                <a:latin typeface="Calibri" pitchFamily="34" charset="0"/>
              </a:defRPr>
            </a:lvl8pPr>
            <a:lvl9pPr marL="3886200" indent="-228600" eaLnBrk="0" fontAlgn="base" hangingPunct="0">
              <a:spcBef>
                <a:spcPct val="20000"/>
              </a:spcBef>
              <a:spcAft>
                <a:spcPct val="0"/>
              </a:spcAft>
              <a:buFont typeface="Arial" charset="0"/>
              <a:buChar char="»"/>
              <a:defRPr sz="2000">
                <a:solidFill>
                  <a:srgbClr val="BFBFBF"/>
                </a:solidFill>
                <a:latin typeface="Calibri" pitchFamily="34" charset="0"/>
              </a:defRPr>
            </a:lvl9pPr>
          </a:lstStyle>
          <a:p>
            <a:pPr eaLnBrk="1" hangingPunct="1">
              <a:spcBef>
                <a:spcPct val="0"/>
              </a:spcBef>
              <a:buFontTx/>
              <a:buNone/>
            </a:pPr>
            <a:r>
              <a:rPr lang="en-US" altLang="en-US" sz="1800" dirty="0">
                <a:solidFill>
                  <a:srgbClr val="FF3300"/>
                </a:solidFill>
              </a:rPr>
              <a:t>Track out</a:t>
            </a:r>
          </a:p>
        </p:txBody>
      </p:sp>
      <p:sp>
        <p:nvSpPr>
          <p:cNvPr id="12297" name="TextBox 11"/>
          <p:cNvSpPr txBox="1">
            <a:spLocks noChangeArrowheads="1"/>
          </p:cNvSpPr>
          <p:nvPr/>
        </p:nvSpPr>
        <p:spPr bwMode="auto">
          <a:xfrm>
            <a:off x="4876800" y="35814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rgbClr val="BFBFBF"/>
                </a:solidFill>
                <a:latin typeface="Calibri" pitchFamily="34" charset="0"/>
              </a:defRPr>
            </a:lvl1pPr>
            <a:lvl2pPr marL="742950" indent="-285750" eaLnBrk="0" hangingPunct="0">
              <a:spcBef>
                <a:spcPct val="20000"/>
              </a:spcBef>
              <a:buFont typeface="Arial" charset="0"/>
              <a:buChar char="–"/>
              <a:defRPr sz="2800">
                <a:solidFill>
                  <a:srgbClr val="BFBFBF"/>
                </a:solidFill>
                <a:latin typeface="Calibri" pitchFamily="34" charset="0"/>
              </a:defRPr>
            </a:lvl2pPr>
            <a:lvl3pPr marL="1143000" indent="-228600" eaLnBrk="0" hangingPunct="0">
              <a:spcBef>
                <a:spcPct val="20000"/>
              </a:spcBef>
              <a:buFont typeface="Arial" charset="0"/>
              <a:buChar char="•"/>
              <a:defRPr sz="2400">
                <a:solidFill>
                  <a:srgbClr val="BFBFBF"/>
                </a:solidFill>
                <a:latin typeface="Calibri" pitchFamily="34" charset="0"/>
              </a:defRPr>
            </a:lvl3pPr>
            <a:lvl4pPr marL="1600200" indent="-228600" eaLnBrk="0" hangingPunct="0">
              <a:spcBef>
                <a:spcPct val="20000"/>
              </a:spcBef>
              <a:buFont typeface="Arial" charset="0"/>
              <a:buChar char="–"/>
              <a:defRPr sz="2000">
                <a:solidFill>
                  <a:srgbClr val="BFBFBF"/>
                </a:solidFill>
                <a:latin typeface="Calibri" pitchFamily="34" charset="0"/>
              </a:defRPr>
            </a:lvl4pPr>
            <a:lvl5pPr marL="2057400" indent="-228600" eaLnBrk="0" hangingPunct="0">
              <a:spcBef>
                <a:spcPct val="20000"/>
              </a:spcBef>
              <a:buFont typeface="Arial" charset="0"/>
              <a:buChar char="»"/>
              <a:defRPr sz="2000">
                <a:solidFill>
                  <a:srgbClr val="BFBFBF"/>
                </a:solidFill>
                <a:latin typeface="Calibri" pitchFamily="34" charset="0"/>
              </a:defRPr>
            </a:lvl5pPr>
            <a:lvl6pPr marL="2514600" indent="-228600" eaLnBrk="0" fontAlgn="base" hangingPunct="0">
              <a:spcBef>
                <a:spcPct val="20000"/>
              </a:spcBef>
              <a:spcAft>
                <a:spcPct val="0"/>
              </a:spcAft>
              <a:buFont typeface="Arial" charset="0"/>
              <a:buChar char="»"/>
              <a:defRPr sz="2000">
                <a:solidFill>
                  <a:srgbClr val="BFBFBF"/>
                </a:solidFill>
                <a:latin typeface="Calibri" pitchFamily="34" charset="0"/>
              </a:defRPr>
            </a:lvl6pPr>
            <a:lvl7pPr marL="2971800" indent="-228600" eaLnBrk="0" fontAlgn="base" hangingPunct="0">
              <a:spcBef>
                <a:spcPct val="20000"/>
              </a:spcBef>
              <a:spcAft>
                <a:spcPct val="0"/>
              </a:spcAft>
              <a:buFont typeface="Arial" charset="0"/>
              <a:buChar char="»"/>
              <a:defRPr sz="2000">
                <a:solidFill>
                  <a:srgbClr val="BFBFBF"/>
                </a:solidFill>
                <a:latin typeface="Calibri" pitchFamily="34" charset="0"/>
              </a:defRPr>
            </a:lvl7pPr>
            <a:lvl8pPr marL="3429000" indent="-228600" eaLnBrk="0" fontAlgn="base" hangingPunct="0">
              <a:spcBef>
                <a:spcPct val="20000"/>
              </a:spcBef>
              <a:spcAft>
                <a:spcPct val="0"/>
              </a:spcAft>
              <a:buFont typeface="Arial" charset="0"/>
              <a:buChar char="»"/>
              <a:defRPr sz="2000">
                <a:solidFill>
                  <a:srgbClr val="BFBFBF"/>
                </a:solidFill>
                <a:latin typeface="Calibri" pitchFamily="34" charset="0"/>
              </a:defRPr>
            </a:lvl8pPr>
            <a:lvl9pPr marL="3886200" indent="-228600" eaLnBrk="0" fontAlgn="base" hangingPunct="0">
              <a:spcBef>
                <a:spcPct val="20000"/>
              </a:spcBef>
              <a:spcAft>
                <a:spcPct val="0"/>
              </a:spcAft>
              <a:buFont typeface="Arial" charset="0"/>
              <a:buChar char="»"/>
              <a:defRPr sz="2000">
                <a:solidFill>
                  <a:srgbClr val="BFBFBF"/>
                </a:solidFill>
                <a:latin typeface="Calibri" pitchFamily="34" charset="0"/>
              </a:defRPr>
            </a:lvl9pPr>
          </a:lstStyle>
          <a:p>
            <a:pPr algn="ctr" eaLnBrk="1" hangingPunct="1">
              <a:spcBef>
                <a:spcPct val="0"/>
              </a:spcBef>
              <a:buFontTx/>
              <a:buNone/>
            </a:pPr>
            <a:r>
              <a:rPr lang="en-US" altLang="en-US" sz="1800" dirty="0" err="1">
                <a:solidFill>
                  <a:srgbClr val="FFFF00"/>
                </a:solidFill>
              </a:rPr>
              <a:t>StartWide</a:t>
            </a:r>
            <a:endParaRPr lang="en-US" altLang="en-US" sz="1800" dirty="0">
              <a:solidFill>
                <a:srgbClr val="FFFF00"/>
              </a:solidFill>
            </a:endParaRPr>
          </a:p>
        </p:txBody>
      </p:sp>
      <p:sp>
        <p:nvSpPr>
          <p:cNvPr id="12298" name="TextBox 12"/>
          <p:cNvSpPr txBox="1">
            <a:spLocks noChangeArrowheads="1"/>
          </p:cNvSpPr>
          <p:nvPr/>
        </p:nvSpPr>
        <p:spPr bwMode="auto">
          <a:xfrm>
            <a:off x="5105400" y="5068888"/>
            <a:ext cx="124177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rgbClr val="BFBFBF"/>
                </a:solidFill>
                <a:latin typeface="Calibri" pitchFamily="34" charset="0"/>
              </a:defRPr>
            </a:lvl1pPr>
            <a:lvl2pPr marL="742950" indent="-285750" eaLnBrk="0" hangingPunct="0">
              <a:spcBef>
                <a:spcPct val="20000"/>
              </a:spcBef>
              <a:buFont typeface="Arial" charset="0"/>
              <a:buChar char="–"/>
              <a:defRPr sz="2800">
                <a:solidFill>
                  <a:srgbClr val="BFBFBF"/>
                </a:solidFill>
                <a:latin typeface="Calibri" pitchFamily="34" charset="0"/>
              </a:defRPr>
            </a:lvl2pPr>
            <a:lvl3pPr marL="1143000" indent="-228600" eaLnBrk="0" hangingPunct="0">
              <a:spcBef>
                <a:spcPct val="20000"/>
              </a:spcBef>
              <a:buFont typeface="Arial" charset="0"/>
              <a:buChar char="•"/>
              <a:defRPr sz="2400">
                <a:solidFill>
                  <a:srgbClr val="BFBFBF"/>
                </a:solidFill>
                <a:latin typeface="Calibri" pitchFamily="34" charset="0"/>
              </a:defRPr>
            </a:lvl3pPr>
            <a:lvl4pPr marL="1600200" indent="-228600" eaLnBrk="0" hangingPunct="0">
              <a:spcBef>
                <a:spcPct val="20000"/>
              </a:spcBef>
              <a:buFont typeface="Arial" charset="0"/>
              <a:buChar char="–"/>
              <a:defRPr sz="2000">
                <a:solidFill>
                  <a:srgbClr val="BFBFBF"/>
                </a:solidFill>
                <a:latin typeface="Calibri" pitchFamily="34" charset="0"/>
              </a:defRPr>
            </a:lvl4pPr>
            <a:lvl5pPr marL="2057400" indent="-228600" eaLnBrk="0" hangingPunct="0">
              <a:spcBef>
                <a:spcPct val="20000"/>
              </a:spcBef>
              <a:buFont typeface="Arial" charset="0"/>
              <a:buChar char="»"/>
              <a:defRPr sz="2000">
                <a:solidFill>
                  <a:srgbClr val="BFBFBF"/>
                </a:solidFill>
                <a:latin typeface="Calibri" pitchFamily="34" charset="0"/>
              </a:defRPr>
            </a:lvl5pPr>
            <a:lvl6pPr marL="2514600" indent="-228600" eaLnBrk="0" fontAlgn="base" hangingPunct="0">
              <a:spcBef>
                <a:spcPct val="20000"/>
              </a:spcBef>
              <a:spcAft>
                <a:spcPct val="0"/>
              </a:spcAft>
              <a:buFont typeface="Arial" charset="0"/>
              <a:buChar char="»"/>
              <a:defRPr sz="2000">
                <a:solidFill>
                  <a:srgbClr val="BFBFBF"/>
                </a:solidFill>
                <a:latin typeface="Calibri" pitchFamily="34" charset="0"/>
              </a:defRPr>
            </a:lvl6pPr>
            <a:lvl7pPr marL="2971800" indent="-228600" eaLnBrk="0" fontAlgn="base" hangingPunct="0">
              <a:spcBef>
                <a:spcPct val="20000"/>
              </a:spcBef>
              <a:spcAft>
                <a:spcPct val="0"/>
              </a:spcAft>
              <a:buFont typeface="Arial" charset="0"/>
              <a:buChar char="»"/>
              <a:defRPr sz="2000">
                <a:solidFill>
                  <a:srgbClr val="BFBFBF"/>
                </a:solidFill>
                <a:latin typeface="Calibri" pitchFamily="34" charset="0"/>
              </a:defRPr>
            </a:lvl7pPr>
            <a:lvl8pPr marL="3429000" indent="-228600" eaLnBrk="0" fontAlgn="base" hangingPunct="0">
              <a:spcBef>
                <a:spcPct val="20000"/>
              </a:spcBef>
              <a:spcAft>
                <a:spcPct val="0"/>
              </a:spcAft>
              <a:buFont typeface="Arial" charset="0"/>
              <a:buChar char="»"/>
              <a:defRPr sz="2000">
                <a:solidFill>
                  <a:srgbClr val="BFBFBF"/>
                </a:solidFill>
                <a:latin typeface="Calibri" pitchFamily="34" charset="0"/>
              </a:defRPr>
            </a:lvl8pPr>
            <a:lvl9pPr marL="3886200" indent="-228600" eaLnBrk="0" fontAlgn="base" hangingPunct="0">
              <a:spcBef>
                <a:spcPct val="20000"/>
              </a:spcBef>
              <a:spcAft>
                <a:spcPct val="0"/>
              </a:spcAft>
              <a:buFont typeface="Arial" charset="0"/>
              <a:buChar char="»"/>
              <a:defRPr sz="2000">
                <a:solidFill>
                  <a:srgbClr val="BFBFBF"/>
                </a:solidFill>
                <a:latin typeface="Calibri" pitchFamily="34" charset="0"/>
              </a:defRPr>
            </a:lvl9pPr>
          </a:lstStyle>
          <a:p>
            <a:pPr algn="ctr" eaLnBrk="1" hangingPunct="1">
              <a:spcBef>
                <a:spcPct val="0"/>
              </a:spcBef>
              <a:buFontTx/>
              <a:buNone/>
            </a:pPr>
            <a:r>
              <a:rPr lang="en-US" altLang="en-US" sz="1800" dirty="0" smtClean="0">
                <a:solidFill>
                  <a:srgbClr val="FFFF00"/>
                </a:solidFill>
              </a:rPr>
              <a:t>Brake in </a:t>
            </a:r>
            <a:r>
              <a:rPr lang="en-US" altLang="en-US" sz="1800" dirty="0">
                <a:solidFill>
                  <a:srgbClr val="FFFF00"/>
                </a:solidFill>
              </a:rPr>
              <a:t>a </a:t>
            </a:r>
          </a:p>
          <a:p>
            <a:pPr algn="ctr" eaLnBrk="1" hangingPunct="1">
              <a:spcBef>
                <a:spcPct val="0"/>
              </a:spcBef>
              <a:buFontTx/>
              <a:buNone/>
            </a:pPr>
            <a:r>
              <a:rPr lang="en-US" altLang="en-US" sz="1800" dirty="0" smtClean="0">
                <a:solidFill>
                  <a:srgbClr val="FFFF00"/>
                </a:solidFill>
              </a:rPr>
              <a:t>straight</a:t>
            </a:r>
            <a:endParaRPr lang="en-US" altLang="en-US" sz="1800" dirty="0">
              <a:solidFill>
                <a:srgbClr val="FFFF00"/>
              </a:solidFill>
            </a:endParaRPr>
          </a:p>
          <a:p>
            <a:pPr algn="ctr" eaLnBrk="1" hangingPunct="1">
              <a:spcBef>
                <a:spcPct val="0"/>
              </a:spcBef>
              <a:buFontTx/>
              <a:buNone/>
            </a:pPr>
            <a:r>
              <a:rPr lang="en-US" altLang="en-US" sz="1800" dirty="0">
                <a:solidFill>
                  <a:srgbClr val="FFFF00"/>
                </a:solidFill>
              </a:rPr>
              <a:t>line</a:t>
            </a:r>
          </a:p>
        </p:txBody>
      </p:sp>
      <p:sp>
        <p:nvSpPr>
          <p:cNvPr id="12299" name="TextBox 13"/>
          <p:cNvSpPr txBox="1">
            <a:spLocks noChangeArrowheads="1"/>
          </p:cNvSpPr>
          <p:nvPr/>
        </p:nvSpPr>
        <p:spPr bwMode="auto">
          <a:xfrm>
            <a:off x="6781800" y="1905000"/>
            <a:ext cx="1676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rgbClr val="BFBFBF"/>
                </a:solidFill>
                <a:latin typeface="Calibri" pitchFamily="34" charset="0"/>
              </a:defRPr>
            </a:lvl1pPr>
            <a:lvl2pPr marL="742950" indent="-285750" eaLnBrk="0" hangingPunct="0">
              <a:spcBef>
                <a:spcPct val="20000"/>
              </a:spcBef>
              <a:buFont typeface="Arial" charset="0"/>
              <a:buChar char="–"/>
              <a:defRPr sz="2800">
                <a:solidFill>
                  <a:srgbClr val="BFBFBF"/>
                </a:solidFill>
                <a:latin typeface="Calibri" pitchFamily="34" charset="0"/>
              </a:defRPr>
            </a:lvl2pPr>
            <a:lvl3pPr marL="1143000" indent="-228600" eaLnBrk="0" hangingPunct="0">
              <a:spcBef>
                <a:spcPct val="20000"/>
              </a:spcBef>
              <a:buFont typeface="Arial" charset="0"/>
              <a:buChar char="•"/>
              <a:defRPr sz="2400">
                <a:solidFill>
                  <a:srgbClr val="BFBFBF"/>
                </a:solidFill>
                <a:latin typeface="Calibri" pitchFamily="34" charset="0"/>
              </a:defRPr>
            </a:lvl3pPr>
            <a:lvl4pPr marL="1600200" indent="-228600" eaLnBrk="0" hangingPunct="0">
              <a:spcBef>
                <a:spcPct val="20000"/>
              </a:spcBef>
              <a:buFont typeface="Arial" charset="0"/>
              <a:buChar char="–"/>
              <a:defRPr sz="2000">
                <a:solidFill>
                  <a:srgbClr val="BFBFBF"/>
                </a:solidFill>
                <a:latin typeface="Calibri" pitchFamily="34" charset="0"/>
              </a:defRPr>
            </a:lvl4pPr>
            <a:lvl5pPr marL="2057400" indent="-228600" eaLnBrk="0" hangingPunct="0">
              <a:spcBef>
                <a:spcPct val="20000"/>
              </a:spcBef>
              <a:buFont typeface="Arial" charset="0"/>
              <a:buChar char="»"/>
              <a:defRPr sz="2000">
                <a:solidFill>
                  <a:srgbClr val="BFBFBF"/>
                </a:solidFill>
                <a:latin typeface="Calibri" pitchFamily="34" charset="0"/>
              </a:defRPr>
            </a:lvl5pPr>
            <a:lvl6pPr marL="2514600" indent="-228600" eaLnBrk="0" fontAlgn="base" hangingPunct="0">
              <a:spcBef>
                <a:spcPct val="20000"/>
              </a:spcBef>
              <a:spcAft>
                <a:spcPct val="0"/>
              </a:spcAft>
              <a:buFont typeface="Arial" charset="0"/>
              <a:buChar char="»"/>
              <a:defRPr sz="2000">
                <a:solidFill>
                  <a:srgbClr val="BFBFBF"/>
                </a:solidFill>
                <a:latin typeface="Calibri" pitchFamily="34" charset="0"/>
              </a:defRPr>
            </a:lvl6pPr>
            <a:lvl7pPr marL="2971800" indent="-228600" eaLnBrk="0" fontAlgn="base" hangingPunct="0">
              <a:spcBef>
                <a:spcPct val="20000"/>
              </a:spcBef>
              <a:spcAft>
                <a:spcPct val="0"/>
              </a:spcAft>
              <a:buFont typeface="Arial" charset="0"/>
              <a:buChar char="»"/>
              <a:defRPr sz="2000">
                <a:solidFill>
                  <a:srgbClr val="BFBFBF"/>
                </a:solidFill>
                <a:latin typeface="Calibri" pitchFamily="34" charset="0"/>
              </a:defRPr>
            </a:lvl7pPr>
            <a:lvl8pPr marL="3429000" indent="-228600" eaLnBrk="0" fontAlgn="base" hangingPunct="0">
              <a:spcBef>
                <a:spcPct val="20000"/>
              </a:spcBef>
              <a:spcAft>
                <a:spcPct val="0"/>
              </a:spcAft>
              <a:buFont typeface="Arial" charset="0"/>
              <a:buChar char="»"/>
              <a:defRPr sz="2000">
                <a:solidFill>
                  <a:srgbClr val="BFBFBF"/>
                </a:solidFill>
                <a:latin typeface="Calibri" pitchFamily="34" charset="0"/>
              </a:defRPr>
            </a:lvl8pPr>
            <a:lvl9pPr marL="3886200" indent="-228600" eaLnBrk="0" fontAlgn="base" hangingPunct="0">
              <a:spcBef>
                <a:spcPct val="20000"/>
              </a:spcBef>
              <a:spcAft>
                <a:spcPct val="0"/>
              </a:spcAft>
              <a:buFont typeface="Arial" charset="0"/>
              <a:buChar char="»"/>
              <a:defRPr sz="2000">
                <a:solidFill>
                  <a:srgbClr val="BFBFBF"/>
                </a:solidFill>
                <a:latin typeface="Calibri" pitchFamily="34" charset="0"/>
              </a:defRPr>
            </a:lvl9pPr>
          </a:lstStyle>
          <a:p>
            <a:pPr eaLnBrk="1" hangingPunct="1">
              <a:spcBef>
                <a:spcPct val="0"/>
              </a:spcBef>
              <a:buFontTx/>
              <a:buNone/>
            </a:pPr>
            <a:r>
              <a:rPr lang="en-US" altLang="en-US" sz="1800" dirty="0">
                <a:solidFill>
                  <a:srgbClr val="FFFF00"/>
                </a:solidFill>
              </a:rPr>
              <a:t>Finish wide</a:t>
            </a:r>
          </a:p>
        </p:txBody>
      </p:sp>
    </p:spTree>
    <p:extLst>
      <p:ext uri="{BB962C8B-B14F-4D97-AF65-F5344CB8AC3E}">
        <p14:creationId xmlns:p14="http://schemas.microsoft.com/office/powerpoint/2010/main" val="1187101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smtClean="0"/>
              <a:t>Getting On Track</a:t>
            </a:r>
          </a:p>
        </p:txBody>
      </p:sp>
      <p:sp>
        <p:nvSpPr>
          <p:cNvPr id="3" name="Content Placeholder 2"/>
          <p:cNvSpPr>
            <a:spLocks noGrp="1"/>
          </p:cNvSpPr>
          <p:nvPr>
            <p:ph idx="1"/>
          </p:nvPr>
        </p:nvSpPr>
        <p:spPr>
          <a:xfrm>
            <a:off x="457200" y="1066800"/>
            <a:ext cx="8229600" cy="5562600"/>
          </a:xfrm>
        </p:spPr>
        <p:txBody>
          <a:bodyPr/>
          <a:lstStyle/>
          <a:p>
            <a:pPr eaLnBrk="1" hangingPunct="1"/>
            <a:r>
              <a:rPr lang="en-US" altLang="en-US" dirty="0" smtClean="0"/>
              <a:t>Check communication with instructor</a:t>
            </a:r>
          </a:p>
          <a:p>
            <a:pPr eaLnBrk="1" hangingPunct="1"/>
            <a:r>
              <a:rPr lang="en-US" altLang="en-US" dirty="0" smtClean="0"/>
              <a:t>Accelerate onto track</a:t>
            </a:r>
          </a:p>
          <a:p>
            <a:pPr lvl="1" eaLnBrk="1" hangingPunct="1"/>
            <a:r>
              <a:rPr lang="en-US" altLang="en-US" dirty="0" smtClean="0"/>
              <a:t>No need to warm your tires</a:t>
            </a:r>
          </a:p>
          <a:p>
            <a:pPr eaLnBrk="1" hangingPunct="1"/>
            <a:r>
              <a:rPr lang="en-US" altLang="en-US" dirty="0" smtClean="0"/>
              <a:t>Proper merge procedure</a:t>
            </a:r>
          </a:p>
          <a:p>
            <a:pPr lvl="1" eaLnBrk="1" hangingPunct="1"/>
            <a:r>
              <a:rPr lang="en-US" altLang="en-US" dirty="0" smtClean="0"/>
              <a:t>Stay full </a:t>
            </a:r>
            <a:r>
              <a:rPr lang="en-US" altLang="en-US" smtClean="0"/>
              <a:t>track left </a:t>
            </a:r>
            <a:r>
              <a:rPr lang="en-US" altLang="en-US" dirty="0" smtClean="0"/>
              <a:t>all the way through Turn 1</a:t>
            </a:r>
          </a:p>
          <a:p>
            <a:pPr lvl="1" eaLnBrk="1" hangingPunct="1"/>
            <a:r>
              <a:rPr lang="en-US" altLang="en-US" dirty="0" smtClean="0"/>
              <a:t>Check your mirrors – NEVER ASSUME</a:t>
            </a:r>
          </a:p>
          <a:p>
            <a:pPr eaLnBrk="1" hangingPunct="1"/>
            <a:r>
              <a:rPr lang="en-US" altLang="en-US" dirty="0" smtClean="0"/>
              <a:t>Be careful in the first braking zone if you are using race pads</a:t>
            </a:r>
          </a:p>
          <a:p>
            <a:pPr eaLnBrk="1" hangingPunct="1"/>
            <a:r>
              <a:rPr lang="en-US" altLang="en-US" dirty="0" smtClean="0"/>
              <a:t>Point out all flag stations</a:t>
            </a:r>
          </a:p>
          <a:p>
            <a:pPr eaLnBrk="1" hangingPunct="1"/>
            <a:r>
              <a:rPr lang="en-US" altLang="en-US" dirty="0" smtClean="0"/>
              <a:t>Warm up the car and yourself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2116</TotalTime>
  <Words>1746</Words>
  <Application>Microsoft Office PowerPoint</Application>
  <PresentationFormat>On-screen Show (4:3)</PresentationFormat>
  <Paragraphs>225</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Club Rules</vt:lpstr>
      <vt:lpstr>Balancing Classroom and In Car</vt:lpstr>
      <vt:lpstr>Safety</vt:lpstr>
      <vt:lpstr>Flags</vt:lpstr>
      <vt:lpstr>WINNER! WINNER! WINNER!</vt:lpstr>
      <vt:lpstr>Before Heading Out</vt:lpstr>
      <vt:lpstr>Terminology</vt:lpstr>
      <vt:lpstr>Getting On Track</vt:lpstr>
      <vt:lpstr>During the Session</vt:lpstr>
      <vt:lpstr>Passing</vt:lpstr>
      <vt:lpstr>Passing Signals – How To</vt:lpstr>
      <vt:lpstr>PowerPoint Presentation</vt:lpstr>
      <vt:lpstr>Yellow Passing Zones</vt:lpstr>
      <vt:lpstr>Passing Signals – Other Notes</vt:lpstr>
      <vt:lpstr>PowerPoint Presentation</vt:lpstr>
      <vt:lpstr>Finishing the Session</vt:lpstr>
      <vt:lpstr>Final Words</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Richard</dc:creator>
  <cp:lastModifiedBy>rmcdaniels</cp:lastModifiedBy>
  <cp:revision>134</cp:revision>
  <dcterms:created xsi:type="dcterms:W3CDTF">2012-04-02T13:43:35Z</dcterms:created>
  <dcterms:modified xsi:type="dcterms:W3CDTF">2020-02-29T04:39:21Z</dcterms:modified>
</cp:coreProperties>
</file>