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276" r:id="rId10"/>
    <p:sldId id="287" r:id="rId11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67" autoAdjust="0"/>
  </p:normalViewPr>
  <p:slideViewPr>
    <p:cSldViewPr>
      <p:cViewPr varScale="1">
        <p:scale>
          <a:sx n="73" d="100"/>
          <a:sy n="73" d="100"/>
        </p:scale>
        <p:origin x="-170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FC77F1-BD99-4AAB-8B47-CE3FDC7C525E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4A8141-B595-4CB7-B64E-9E0B112E3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050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241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4319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6228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82BDE4-0028-410E-9A74-F61B36A0FE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621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900" dirty="0"/>
              <a:t>-We’re not racing, that’s just what it’s called</a:t>
            </a:r>
          </a:p>
          <a:p>
            <a:r>
              <a:rPr lang="en-US" altLang="en-US" sz="900" dirty="0"/>
              <a:t>-Straight lines are faster than turns</a:t>
            </a:r>
          </a:p>
          <a:p>
            <a:r>
              <a:rPr lang="en-US" altLang="en-US" sz="900" dirty="0"/>
              <a:t>	carrying speed in corner, minimizing severity of turn</a:t>
            </a:r>
          </a:p>
          <a:p>
            <a:r>
              <a:rPr lang="en-US" altLang="en-US" sz="900" dirty="0"/>
              <a:t>-This is a geometric line. It may not be the best line, which can depend on a number of factors, car, driver, conditions, strategy, etc. Check with instructors, look at what others are doing, try different lines.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27775" y="8769653"/>
            <a:ext cx="3004820" cy="461645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3E08EC9-ABFA-42DA-921C-2C1860278BB3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6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Overview slide, specific scenarios covered on</a:t>
            </a:r>
            <a:r>
              <a:rPr lang="en-US" altLang="en-US" baseline="0" dirty="0" smtClean="0"/>
              <a:t> subsequent</a:t>
            </a:r>
            <a:r>
              <a:rPr lang="en-US" altLang="en-US" dirty="0" smtClean="0"/>
              <a:t> slides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27775" y="8769653"/>
            <a:ext cx="3004820" cy="461645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Carry a lot of speed in, then</a:t>
            </a:r>
            <a:r>
              <a:rPr lang="en-US" altLang="en-US" baseline="0" dirty="0" smtClean="0"/>
              <a:t> run out of track, have to slow/scrub to make turn, </a:t>
            </a:r>
            <a:r>
              <a:rPr lang="en-US" altLang="en-US" baseline="0" smtClean="0"/>
              <a:t>“fast-in/slow-out”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27775" y="8769653"/>
            <a:ext cx="3004820" cy="461645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May</a:t>
            </a:r>
            <a:r>
              <a:rPr lang="en-US" altLang="en-US" baseline="0" dirty="0" smtClean="0"/>
              <a:t> h</a:t>
            </a:r>
            <a:r>
              <a:rPr lang="en-US" altLang="en-US" dirty="0" smtClean="0"/>
              <a:t>ave to slow/scrub to make the turn-in, doesn’t carry</a:t>
            </a:r>
            <a:r>
              <a:rPr lang="en-US" altLang="en-US" baseline="0" dirty="0" smtClean="0"/>
              <a:t> much speed,</a:t>
            </a:r>
            <a:r>
              <a:rPr lang="en-US" altLang="en-US" dirty="0" smtClean="0"/>
              <a:t> miss the apex, can feel fast because</a:t>
            </a:r>
            <a:r>
              <a:rPr lang="en-US" altLang="en-US" baseline="0" dirty="0" smtClean="0"/>
              <a:t> you are on throttle early, but noise does not equal speed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27775" y="8769653"/>
            <a:ext cx="3004820" cy="461645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More subtle difference, but line is curved more sharply than geometric line, so carries less speed. Can happen if driver</a:t>
            </a:r>
            <a:r>
              <a:rPr lang="en-US" altLang="en-US" baseline="0" dirty="0" smtClean="0"/>
              <a:t> is looking ahead (which is good), but not </a:t>
            </a:r>
            <a:r>
              <a:rPr lang="en-US" altLang="en-US" baseline="0" dirty="0" err="1" smtClean="0"/>
              <a:t>situationally</a:t>
            </a:r>
            <a:r>
              <a:rPr lang="en-US" altLang="en-US" baseline="0" dirty="0" smtClean="0"/>
              <a:t> aware of where they are on track (which is not so good).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27775" y="8769653"/>
            <a:ext cx="3004820" cy="461645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Slow-in,</a:t>
            </a:r>
            <a:r>
              <a:rPr lang="en-US" altLang="en-US" baseline="0" dirty="0" smtClean="0"/>
              <a:t> fast-out. May be faster, especially in higher-powered cars. Will require weight-transfer skills (trail braking) to maintain entry speed. Discuss risk/reward of trail braking (reinforce that students always consult their in-car instructor before trying anything). Will be harder on tires, brakes, engine.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27775" y="8769653"/>
            <a:ext cx="3004820" cy="461645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Your line depends on what is next.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27775" y="8769653"/>
            <a:ext cx="3004820" cy="461645"/>
          </a:xfrm>
          <a:prstGeom prst="rect">
            <a:avLst/>
          </a:prstGeom>
          <a:noFill/>
        </p:spPr>
        <p:txBody>
          <a:bodyPr lIns="92382" tIns="46191" rIns="92382" bIns="46191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E0D13-37D1-44BF-9123-3BFB080A59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8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B066C3DE-0FD8-456B-B281-85E656C38B08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0CE67AFD-868D-4361-9C5C-07C05722F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4337-6884-4667-B165-E5C9E3E9A618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2384-1F1D-4632-81C5-2E652C569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7F0-0F35-456C-908B-E9094BCA2D03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5516-33F5-4072-A0D1-A7104573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123D-E197-4BFB-BA51-3E9CEC8107E3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85B7-8232-4709-BB7A-5D097775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37E7-64F0-4554-BEC0-DE8D3382526F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263B-C943-41A0-BB35-5567FBA4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F9AC-25AF-46FE-BACF-373E598C373F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57B3-B788-4AC0-A586-F113F68A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2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1C6B1-BF92-43C3-9D26-295499F77E45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A837-0DA4-40C9-BA17-123CD4EBE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F838-FC09-42E3-A8E5-FC434929058B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256E-3238-44B8-9ED2-067EAEA87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0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4BD-6B46-4043-8B63-3DF6A65BB759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4277-52EF-4A70-AA7F-DC256E834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0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92BD-8EE3-48B2-B9B7-6AEE3A682702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96C1-3ACF-46EF-AF89-B5958BAFC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91BE-4754-4342-A3EF-F15E009AB294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2538-F849-4DA0-8F5C-279EE293D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0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BD5AF9-46A6-4544-A8FD-0EBE2BACE1F8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3A098-5466-4078-93A1-558D29EEA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 smtClean="0"/>
              <a:t>The Racing Line</a:t>
            </a:r>
            <a:endParaRPr lang="en-US" sz="5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Roger </a:t>
            </a:r>
            <a:r>
              <a:rPr lang="en-US" sz="4000" dirty="0" err="1" smtClean="0"/>
              <a:t>McDaniels</a:t>
            </a:r>
            <a:endParaRPr lang="en-US" sz="4000" dirty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5"/>
          <a:stretch>
            <a:fillRect/>
          </a:stretch>
        </p:blipFill>
        <p:spPr bwMode="auto">
          <a:xfrm>
            <a:off x="736600" y="1600200"/>
            <a:ext cx="7670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5" descr="vir_uph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HPDE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12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4102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8" descr="AAE_logo_new_0223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743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9812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1" descr="Competition-Cages-Graph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362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FandS_Logo_THSCC_2011v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5176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Hart_Investment_bas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276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33623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8" descr="r&amp;j_newsletter_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" descr="Email_Newsletter_head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35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828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2050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24" descr="tidewater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695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WordArt 25"/>
          <p:cNvSpPr>
            <a:spLocks noChangeArrowheads="1" noChangeShapeType="1" noTextEdit="1"/>
          </p:cNvSpPr>
          <p:nvPr/>
        </p:nvSpPr>
        <p:spPr bwMode="auto">
          <a:xfrm rot="225188">
            <a:off x="3424238" y="4763"/>
            <a:ext cx="5565775" cy="127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Std"/>
              </a:rPr>
              <a:t>Thank You Sponsors!</a:t>
            </a:r>
          </a:p>
        </p:txBody>
      </p:sp>
    </p:spTree>
    <p:extLst>
      <p:ext uri="{BB962C8B-B14F-4D97-AF65-F5344CB8AC3E}">
        <p14:creationId xmlns:p14="http://schemas.microsoft.com/office/powerpoint/2010/main" val="36027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762000" y="1088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The Racing Line – Why?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55146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dirty="0" smtClean="0"/>
              <a:t>What happens when we get it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8229600" cy="4191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Turn in too early (common with less experienced drivers)?</a:t>
            </a:r>
          </a:p>
          <a:p>
            <a:r>
              <a:rPr lang="en-US" altLang="en-US" dirty="0" smtClean="0"/>
              <a:t>Turn in too late?</a:t>
            </a:r>
          </a:p>
          <a:p>
            <a:r>
              <a:rPr lang="en-US" altLang="en-US" dirty="0" smtClean="0"/>
              <a:t>Not at track edge for turn-in (too common, even in advanced groups)?</a:t>
            </a:r>
          </a:p>
          <a:p>
            <a:r>
              <a:rPr lang="en-US" altLang="en-US" dirty="0" err="1" smtClean="0"/>
              <a:t>Apexing</a:t>
            </a:r>
            <a:r>
              <a:rPr lang="en-US" altLang="en-US" dirty="0" smtClean="0"/>
              <a:t> too far from edge of track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533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Too Early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5462833" cy="61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Too 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35" y="609600"/>
            <a:ext cx="591194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Center Track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76144"/>
            <a:ext cx="5943600" cy="62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Late Apex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73410"/>
            <a:ext cx="5851573" cy="61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It Depends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41351"/>
            <a:ext cx="6781800" cy="62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Final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5400" dirty="0"/>
              <a:t>Any questions?</a:t>
            </a:r>
          </a:p>
          <a:p>
            <a:pPr eaLnBrk="1" hangingPunct="1">
              <a:lnSpc>
                <a:spcPct val="80000"/>
              </a:lnSpc>
            </a:pPr>
            <a:endParaRPr lang="en-US" altLang="en-US" sz="5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5000" dirty="0" smtClean="0"/>
              <a:t>Be safe</a:t>
            </a:r>
          </a:p>
          <a:p>
            <a:pPr eaLnBrk="1" hangingPunct="1">
              <a:lnSpc>
                <a:spcPct val="80000"/>
              </a:lnSpc>
            </a:pPr>
            <a:endParaRPr lang="en-US" altLang="en-US" sz="5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5000" dirty="0" smtClean="0"/>
              <a:t>Have fun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3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282</Words>
  <Application>Microsoft Office PowerPoint</Application>
  <PresentationFormat>On-screen Show (4:3)</PresentationFormat>
  <Paragraphs>40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The Racing Line – Why?</vt:lpstr>
      <vt:lpstr>What happens when we get it wrong?</vt:lpstr>
      <vt:lpstr>Too Early</vt:lpstr>
      <vt:lpstr>Too Late</vt:lpstr>
      <vt:lpstr>Center Track</vt:lpstr>
      <vt:lpstr>Late Apex</vt:lpstr>
      <vt:lpstr>It Depends</vt:lpstr>
      <vt:lpstr>Final Words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Richard</dc:creator>
  <cp:lastModifiedBy>rmcdaniels</cp:lastModifiedBy>
  <cp:revision>124</cp:revision>
  <dcterms:created xsi:type="dcterms:W3CDTF">2012-04-02T13:43:35Z</dcterms:created>
  <dcterms:modified xsi:type="dcterms:W3CDTF">2017-06-07T22:48:47Z</dcterms:modified>
</cp:coreProperties>
</file>