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78" r:id="rId4"/>
    <p:sldId id="295" r:id="rId5"/>
    <p:sldId id="260" r:id="rId6"/>
    <p:sldId id="265" r:id="rId7"/>
    <p:sldId id="262" r:id="rId8"/>
    <p:sldId id="296" r:id="rId9"/>
    <p:sldId id="297" r:id="rId10"/>
    <p:sldId id="298" r:id="rId11"/>
    <p:sldId id="263" r:id="rId12"/>
    <p:sldId id="276" r:id="rId13"/>
    <p:sldId id="287" r:id="rId1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7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FC77F1-BD99-4AAB-8B47-CE3FDC7C525E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A8141-B595-4CB7-B64E-9E0B112E3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2BDE4-0028-410E-9A74-F61B36A0FE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621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63EB68-759E-423C-86ED-0318DB529A7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1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Movies of good point-</a:t>
            </a:r>
            <a:r>
              <a:rPr lang="en-US" altLang="en-US" dirty="0" err="1" smtClean="0"/>
              <a:t>bys</a:t>
            </a:r>
            <a:r>
              <a:rPr lang="en-US" altLang="en-US" dirty="0" smtClean="0"/>
              <a:t> and passes.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F8233-D869-4470-B610-32271426B1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90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E0D13-37D1-44BF-9123-3BFB080A59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523" indent="-28866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651" indent="-23093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510" indent="-23093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371" indent="-23093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231" indent="-23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091" indent="-23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3952" indent="-23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5812" indent="-23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7B607-F63B-4212-9F9B-4A8F3E8D02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206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83461-4863-4332-B33C-791508A12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39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7C183-2F51-4B7F-B43A-99A356AB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87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How do we determine who is faster?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3AF6D-99B8-4532-B6F8-F9F5182E6E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64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7C183-2F51-4B7F-B43A-99A356AB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87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Story about an</a:t>
            </a:r>
            <a:r>
              <a:rPr lang="en-US" altLang="en-US" baseline="0" dirty="0" smtClean="0"/>
              <a:t> Advanced group</a:t>
            </a:r>
            <a:r>
              <a:rPr lang="en-US" altLang="en-US" dirty="0" smtClean="0"/>
              <a:t> Corvette Z06 driver on Grand West, faster</a:t>
            </a:r>
            <a:r>
              <a:rPr lang="en-US" altLang="en-US" baseline="0" dirty="0" smtClean="0"/>
              <a:t> than me on the VIR-full portion, but had never done Grand West, so much slower than me there. Pointed me by in </a:t>
            </a:r>
            <a:r>
              <a:rPr lang="en-US" altLang="en-US" baseline="0" dirty="0" err="1" smtClean="0"/>
              <a:t>Hogpen</a:t>
            </a:r>
            <a:r>
              <a:rPr lang="en-US" altLang="en-US" baseline="0" dirty="0" smtClean="0"/>
              <a:t>, then followed me for 5 laps, hanging back until he could keep up with me through Grand West, and then I pointed him by.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55904-6F52-43B8-B6A2-644D438C80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87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7C183-2F51-4B7F-B43A-99A356AB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87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Clarity is key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	Passing signals should be clear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	Nothing else that could look like a passing signal should be used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	Know the pit in signal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	One and only one signal per car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LIFT – your point by doesn’t give the guy behind you an extra 100 horsepower!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Acknowledgement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Don’t take a signal unless you are ready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Where and when to signal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	As early as possible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	The zones and the side.</a:t>
            </a:r>
          </a:p>
          <a:p>
            <a:pPr marL="0" lvl="4" eaLnBrk="1" hangingPunct="1">
              <a:spcBef>
                <a:spcPct val="0"/>
              </a:spcBef>
            </a:pPr>
            <a:r>
              <a:rPr lang="en-US" altLang="en-US" dirty="0" smtClean="0"/>
              <a:t>	The car making the pass will be off line for the next corner</a:t>
            </a:r>
          </a:p>
          <a:p>
            <a:pPr marL="0" lvl="4" eaLnBrk="1" hangingPunct="1">
              <a:spcBef>
                <a:spcPct val="0"/>
              </a:spcBef>
            </a:pPr>
            <a:endParaRPr lang="en-US" altLang="en-US" dirty="0" smtClean="0"/>
          </a:p>
          <a:p>
            <a:pPr marL="0" lvl="4"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050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2410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4319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6228" indent="-2309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92DBB-3340-4324-B8F5-B727D18777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57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066C3DE-0FD8-456B-B281-85E656C38B08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CE67AFD-868D-4361-9C5C-07C05722F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4337-6884-4667-B165-E5C9E3E9A618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2384-1F1D-4632-81C5-2E652C56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7F0-0F35-456C-908B-E9094BCA2D03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5516-33F5-4072-A0D1-A7104573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123D-E197-4BFB-BA51-3E9CEC8107E3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5B7-8232-4709-BB7A-5D097775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37E7-64F0-4554-BEC0-DE8D3382526F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263B-C943-41A0-BB35-5567FBA4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7F9AC-25AF-46FE-BACF-373E598C373F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57B3-B788-4AC0-A586-F113F68A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C6B1-BF92-43C3-9D26-295499F77E45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A837-0DA4-40C9-BA17-123CD4EBE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F838-FC09-42E3-A8E5-FC434929058B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256E-3238-44B8-9ED2-067EAEA8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4BD-6B46-4043-8B63-3DF6A65BB759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277-52EF-4A70-AA7F-DC256E834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92BD-8EE3-48B2-B9B7-6AEE3A682702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96C1-3ACF-46EF-AF89-B5958BAF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91BE-4754-4342-A3EF-F15E009AB294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2538-F849-4DA0-8F5C-279EE293D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D5AF9-46A6-4544-A8FD-0EBE2BACE1F8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3A098-5466-4078-93A1-558D29EE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/>
              <a:t>Traffic Management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Roger </a:t>
            </a:r>
            <a:r>
              <a:rPr lang="en-US" sz="4000" dirty="0" err="1" smtClean="0"/>
              <a:t>McDaniels</a:t>
            </a:r>
            <a:endParaRPr lang="en-US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5"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Passing Signals – How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Every car gets its own signal</a:t>
            </a:r>
          </a:p>
          <a:p>
            <a:pPr eaLnBrk="1" hangingPunct="1"/>
            <a:r>
              <a:rPr lang="en-US" altLang="en-US" dirty="0" smtClean="0"/>
              <a:t>A proper passing signal is a full arm motion</a:t>
            </a:r>
          </a:p>
          <a:p>
            <a:pPr lvl="1" eaLnBrk="1" hangingPunct="1"/>
            <a:r>
              <a:rPr lang="en-US" altLang="en-US" dirty="0" smtClean="0"/>
              <a:t>Do not do the wrist point</a:t>
            </a:r>
          </a:p>
          <a:p>
            <a:pPr eaLnBrk="1" hangingPunct="1"/>
            <a:r>
              <a:rPr lang="en-US" altLang="en-US" dirty="0" smtClean="0"/>
              <a:t>Check your mirrors </a:t>
            </a:r>
            <a:r>
              <a:rPr lang="en-US" altLang="en-US" u="sng" dirty="0" smtClean="0"/>
              <a:t>before</a:t>
            </a:r>
            <a:r>
              <a:rPr lang="en-US" altLang="en-US" dirty="0" smtClean="0"/>
              <a:t> the passing zone</a:t>
            </a:r>
          </a:p>
          <a:p>
            <a:pPr eaLnBrk="1" hangingPunct="1"/>
            <a:r>
              <a:rPr lang="en-US" altLang="en-US" dirty="0" smtClean="0"/>
              <a:t>Wave off</a:t>
            </a:r>
          </a:p>
          <a:p>
            <a:pPr eaLnBrk="1" hangingPunct="1"/>
            <a:r>
              <a:rPr lang="en-US" altLang="en-US" dirty="0" smtClean="0"/>
              <a:t>Thank you</a:t>
            </a:r>
          </a:p>
          <a:p>
            <a:pPr eaLnBrk="1" hangingPunct="1"/>
            <a:r>
              <a:rPr lang="en-US" altLang="en-US" dirty="0" smtClean="0"/>
              <a:t>Pit in</a:t>
            </a:r>
          </a:p>
        </p:txBody>
      </p:sp>
    </p:spTree>
    <p:extLst>
      <p:ext uri="{BB962C8B-B14F-4D97-AF65-F5344CB8AC3E}">
        <p14:creationId xmlns:p14="http://schemas.microsoft.com/office/powerpoint/2010/main" val="30812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01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5000" dirty="0" smtClean="0"/>
              <a:t>Be safe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5000" dirty="0" smtClean="0"/>
              <a:t>Have fun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/>
              <a:t>Any questions?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360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Passing is Hard!!!!!!!!!!!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1424781"/>
            <a:ext cx="4198620" cy="4495800"/>
          </a:xfrm>
        </p:spPr>
      </p:pic>
    </p:spTree>
    <p:extLst>
      <p:ext uri="{BB962C8B-B14F-4D97-AF65-F5344CB8AC3E}">
        <p14:creationId xmlns:p14="http://schemas.microsoft.com/office/powerpoint/2010/main" val="12666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the difference between Advanced (Blue) group and Solo (Red) group?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Traffic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3800" cy="4800600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Makes this more fun for everyone</a:t>
            </a:r>
          </a:p>
          <a:p>
            <a:pPr lvl="2" eaLnBrk="1" hangingPunct="1"/>
            <a:r>
              <a:rPr lang="en-US" altLang="en-US" dirty="0"/>
              <a:t>More clear track for everyone</a:t>
            </a:r>
          </a:p>
          <a:p>
            <a:pPr lvl="2" eaLnBrk="1" hangingPunct="1"/>
            <a:r>
              <a:rPr lang="en-US" altLang="en-US" dirty="0"/>
              <a:t>Less Frustration</a:t>
            </a:r>
          </a:p>
          <a:p>
            <a:pPr lvl="2" eaLnBrk="1" hangingPunct="1"/>
            <a:r>
              <a:rPr lang="en-US" altLang="en-US" dirty="0"/>
              <a:t>We need for everyone to have fun, unless you are funding this yourself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Makes us </a:t>
            </a:r>
            <a:r>
              <a:rPr lang="en-US" altLang="en-US" dirty="0" smtClean="0"/>
              <a:t>Safer</a:t>
            </a:r>
          </a:p>
          <a:p>
            <a:pPr lvl="2" eaLnBrk="1" hangingPunct="1"/>
            <a:r>
              <a:rPr lang="en-US" altLang="en-US" dirty="0" smtClean="0"/>
              <a:t>More </a:t>
            </a:r>
            <a:r>
              <a:rPr lang="en-US" altLang="en-US" dirty="0"/>
              <a:t>Predictable</a:t>
            </a:r>
          </a:p>
          <a:p>
            <a:pPr lvl="2" eaLnBrk="1" hangingPunct="1"/>
            <a:r>
              <a:rPr lang="en-US" altLang="en-US" dirty="0"/>
              <a:t>Less Aggression and Risky Behavior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83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is Faster?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Lap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 way of knowing times between cars while driving</a:t>
            </a:r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dirty="0"/>
              <a:t>they are in your mirror, then how did they get there</a:t>
            </a:r>
            <a:r>
              <a:rPr lang="en-US" altLang="en-US" dirty="0" smtClean="0"/>
              <a:t>?</a:t>
            </a:r>
          </a:p>
          <a:p>
            <a:pPr lvl="1" eaLnBrk="1" hangingPunct="1"/>
            <a:r>
              <a:rPr lang="en-US" altLang="en-US" dirty="0" smtClean="0"/>
              <a:t>That is my rule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Point them by, learn something, get faster!</a:t>
            </a:r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285"/>
            <a:ext cx="9144000" cy="455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Planning The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Check your mirrors before the </a:t>
            </a:r>
            <a:r>
              <a:rPr lang="en-US" altLang="en-US" dirty="0" smtClean="0"/>
              <a:t>straight</a:t>
            </a:r>
          </a:p>
          <a:p>
            <a:pPr lvl="1" eaLnBrk="1" hangingPunct="1"/>
            <a:r>
              <a:rPr lang="en-US" altLang="en-US" dirty="0"/>
              <a:t>Check your mirrors for front straight point-</a:t>
            </a:r>
            <a:r>
              <a:rPr lang="en-US" altLang="en-US" dirty="0" err="1"/>
              <a:t>bys</a:t>
            </a:r>
            <a:r>
              <a:rPr lang="en-US" altLang="en-US" dirty="0"/>
              <a:t> in the brake zone of T14, etc.</a:t>
            </a:r>
          </a:p>
          <a:p>
            <a:pPr eaLnBrk="1" hangingPunct="1"/>
            <a:r>
              <a:rPr lang="en-US" altLang="en-US" dirty="0"/>
              <a:t>Give your point by as you track out if the next turn is in the same direction or as you cross over if it is </a:t>
            </a:r>
            <a:r>
              <a:rPr lang="en-US" altLang="en-US" dirty="0" smtClean="0"/>
              <a:t>different</a:t>
            </a:r>
          </a:p>
          <a:p>
            <a:pPr eaLnBrk="1" hangingPunct="1"/>
            <a:r>
              <a:rPr lang="en-US" altLang="en-US" dirty="0"/>
              <a:t>Don't wait until halfway down the straight, that is too </a:t>
            </a:r>
            <a:r>
              <a:rPr lang="en-US" altLang="en-US" dirty="0" smtClean="0"/>
              <a:t>late.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Passing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With passing signals, clarity is key</a:t>
            </a:r>
          </a:p>
          <a:p>
            <a:pPr eaLnBrk="1" hangingPunct="1"/>
            <a:r>
              <a:rPr lang="en-US" altLang="en-US" smtClean="0"/>
              <a:t>If you are being passed LIFT smoothly</a:t>
            </a:r>
          </a:p>
          <a:p>
            <a:pPr eaLnBrk="1" hangingPunct="1"/>
            <a:r>
              <a:rPr lang="en-US" altLang="en-US" smtClean="0"/>
              <a:t>Acknowledge the passing signal</a:t>
            </a:r>
          </a:p>
          <a:p>
            <a:pPr eaLnBrk="1" hangingPunct="1"/>
            <a:r>
              <a:rPr lang="en-US" altLang="en-US" smtClean="0"/>
              <a:t>Never pass when you aren’t ready</a:t>
            </a:r>
          </a:p>
          <a:p>
            <a:pPr lvl="1" eaLnBrk="1" hangingPunct="1"/>
            <a:r>
              <a:rPr lang="en-US" altLang="en-US" smtClean="0"/>
              <a:t>You don’t have to take a passing signal</a:t>
            </a:r>
          </a:p>
          <a:p>
            <a:pPr lvl="1" eaLnBrk="1" hangingPunct="1"/>
            <a:r>
              <a:rPr lang="en-US" altLang="en-US" smtClean="0"/>
              <a:t>Wave it off to avoid confusion</a:t>
            </a:r>
          </a:p>
          <a:p>
            <a:pPr eaLnBrk="1" hangingPunct="1"/>
            <a:r>
              <a:rPr lang="en-US" altLang="en-US" smtClean="0"/>
              <a:t>Where and when to signal</a:t>
            </a:r>
          </a:p>
        </p:txBody>
      </p:sp>
    </p:spTree>
    <p:extLst>
      <p:ext uri="{BB962C8B-B14F-4D97-AF65-F5344CB8AC3E}">
        <p14:creationId xmlns:p14="http://schemas.microsoft.com/office/powerpoint/2010/main" val="24818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365</Words>
  <Application>Microsoft Office PowerPoint</Application>
  <PresentationFormat>On-screen Show (4:3)</PresentationFormat>
  <Paragraphs>76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Passing is Hard!!!!!!!!!!!</vt:lpstr>
      <vt:lpstr>What is the difference between Advanced (Blue) group and Solo (Red) group?</vt:lpstr>
      <vt:lpstr>Traffic Management</vt:lpstr>
      <vt:lpstr>Who is Faster?</vt:lpstr>
      <vt:lpstr>Lap Time</vt:lpstr>
      <vt:lpstr>PowerPoint Presentation</vt:lpstr>
      <vt:lpstr>Planning The Pass</vt:lpstr>
      <vt:lpstr>Passing Notes</vt:lpstr>
      <vt:lpstr>Passing Signals – How To</vt:lpstr>
      <vt:lpstr>PowerPoint Presentation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138</cp:revision>
  <dcterms:created xsi:type="dcterms:W3CDTF">2012-04-02T13:43:35Z</dcterms:created>
  <dcterms:modified xsi:type="dcterms:W3CDTF">2020-02-29T04:54:10Z</dcterms:modified>
</cp:coreProperties>
</file>