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90" r:id="rId3"/>
    <p:sldId id="291" r:id="rId4"/>
    <p:sldId id="274" r:id="rId5"/>
    <p:sldId id="28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FFFF00"/>
    <a:srgbClr val="33CC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660" autoAdjust="0"/>
  </p:normalViewPr>
  <p:slideViewPr>
    <p:cSldViewPr>
      <p:cViewPr>
        <p:scale>
          <a:sx n="70" d="100"/>
          <a:sy n="70" d="100"/>
        </p:scale>
        <p:origin x="-1800" y="-58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619679-2AD5-4645-A135-35640CFB8ECB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6CADFF3-B485-4B4F-BDF8-55FB9BEB39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1400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DE9FCFD-46E2-4309-8359-258E893433BA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3946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What if I could buy tires that had infinite traction?</a:t>
            </a:r>
          </a:p>
          <a:p>
            <a:r>
              <a:rPr lang="en-US" altLang="en-US" dirty="0" smtClean="0"/>
              <a:t>What do I learn if I always</a:t>
            </a:r>
            <a:r>
              <a:rPr lang="en-US" altLang="en-US" baseline="0" dirty="0" smtClean="0"/>
              <a:t> succeed on the first try? </a:t>
            </a:r>
          </a:p>
          <a:p>
            <a:r>
              <a:rPr lang="en-US" altLang="en-US" baseline="0" dirty="0" smtClean="0"/>
              <a:t>If failure is desirable, should we try to fail?</a:t>
            </a:r>
          </a:p>
          <a:p>
            <a:r>
              <a:rPr lang="en-US" altLang="en-US" baseline="0" dirty="0" smtClean="0"/>
              <a:t>What if HPDE’s didn’t cost anything (including vehicle expenses)?</a:t>
            </a:r>
          </a:p>
          <a:p>
            <a:endParaRPr lang="en-US" altLang="en-US" dirty="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3E08EC9-ABFA-42DA-921C-2C1860278BB3}" type="slidenum">
              <a:rPr lang="en-US" altLang="en-US" sz="1200"/>
              <a:pPr algn="r" eaLnBrk="1" hangingPunct="1"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984961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Reliability – Less Power, lower revs, oil cooler, gauges</a:t>
            </a:r>
          </a:p>
          <a:p>
            <a:r>
              <a:rPr lang="en-US" altLang="en-US" baseline="0" dirty="0" smtClean="0"/>
              <a:t>Predictability – Bushings, shocks</a:t>
            </a:r>
          </a:p>
          <a:p>
            <a:r>
              <a:rPr lang="en-US" altLang="en-US" baseline="0" dirty="0" smtClean="0"/>
              <a:t>Feedback – Tires, Springs</a:t>
            </a:r>
          </a:p>
          <a:p>
            <a:r>
              <a:rPr lang="en-US" altLang="en-US" baseline="0" dirty="0" smtClean="0"/>
              <a:t>Challenge – Taping Windshield, not shifting</a:t>
            </a:r>
          </a:p>
          <a:p>
            <a:r>
              <a:rPr lang="en-US" altLang="en-US" baseline="0" dirty="0" smtClean="0"/>
              <a:t>Cost – Cheap Parts and Tires</a:t>
            </a:r>
          </a:p>
          <a:p>
            <a:endParaRPr lang="en-US" altLang="en-US" dirty="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3E08EC9-ABFA-42DA-921C-2C1860278BB3}" type="slidenum">
              <a:rPr lang="en-US" altLang="en-US" sz="1200"/>
              <a:pPr algn="r" eaLnBrk="1" hangingPunct="1"/>
              <a:t>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984961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0487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35013" indent="-282575" defTabSz="90487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31888" indent="-227013" defTabSz="90487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584325" indent="-227013" defTabSz="90487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36763" indent="-227013" defTabSz="90487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493963" indent="-227013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51163" indent="-227013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08363" indent="-227013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65563" indent="-227013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3FEC970-D7D0-45D8-9403-F949711F38E7}" type="slidenum">
              <a:rPr lang="en-US" altLang="en-US" sz="1200"/>
              <a:pPr algn="r" eaLnBrk="1" hangingPunct="1"/>
              <a:t>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759887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>
              <a:defRPr/>
            </a:pPr>
            <a:fld id="{DC8625A2-7099-4EB1-9273-AA4C965706A3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9D9D9"/>
                </a:solidFill>
              </a:defRPr>
            </a:lvl1pPr>
          </a:lstStyle>
          <a:p>
            <a:fld id="{CC3A0524-A843-4ED1-B342-E1355934A3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603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E8825-85FF-4E9D-BEA8-600D36FF0978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9ACBBB-8A38-4081-9A9A-0C8A457259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5379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DA56E-42B9-424E-9B65-15247D40988C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5A0AD-D4D5-4E4A-8139-3D1FA626FE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76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89505-30D2-4E38-9094-1D37F22B94C8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32AA7-38A4-42A0-BBEA-B960E1B867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370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F66DE-74A7-4F76-B677-35004B8E30BC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D62C7-E81D-4FE4-B31A-5F252377D6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23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7D807-F9C7-4038-ACA8-6AC7C83422B4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00F9B9-1EB3-4040-BE75-ADD7DCE578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4268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ED72C-DC44-4381-8BA3-40D5BFA675B9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601AA8-D96E-4D4D-8C58-E7CD77048E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2129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702A5-103F-4402-94BB-B7415E102348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3CC28-9B0F-4D06-8E5D-7B970F7F87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6391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97CE8-D233-4DD6-9D9C-015CC3FB1289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A87C4-3535-4317-999E-F0F1C5D4B2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87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944D1-CB0B-49B3-8EBB-32F596EB3432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D63F0-CFE0-4CC4-9CF2-AC96A0C1FD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393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BC96A-B6E2-4A09-A2A8-2C07579B7C5E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945E81-7793-42EB-B2FB-95881E3D36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61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A73A7-F819-49A2-8DEA-9316A63788CA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73A13-C071-4DB7-B053-0E064EFFB3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0574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50000"/>
              </a:schemeClr>
            </a:gs>
            <a:gs pos="50000">
              <a:schemeClr val="tx2">
                <a:lumMod val="75000"/>
              </a:schemeClr>
            </a:gs>
            <a:gs pos="100000">
              <a:schemeClr val="accent1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1EB137-D3D4-4AE1-BB07-9C7B3730102C}" type="datetimeFigureOut">
              <a:rPr lang="en-US"/>
              <a:pPr>
                <a:defRPr/>
              </a:pPr>
              <a:t>6/7/2017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FBFBF"/>
                </a:solidFill>
              </a:defRPr>
            </a:lvl1pPr>
          </a:lstStyle>
          <a:p>
            <a:fld id="{674D616F-8574-4851-A2E7-4B85310CE9B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BFBFB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BFBFB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BFBFBF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BFBFB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BFBFBF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BFBFB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1600200"/>
            <a:ext cx="7670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/>
          </p:cNvSpPr>
          <p:nvPr/>
        </p:nvSpPr>
        <p:spPr bwMode="auto">
          <a:xfrm>
            <a:off x="1371600" y="3886200"/>
            <a:ext cx="64008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spcBef>
                <a:spcPct val="20000"/>
              </a:spcBef>
              <a:buFont typeface="Arial" panose="020B0604020202020204" pitchFamily="34" charset="0"/>
              <a:defRPr sz="3200">
                <a:solidFill>
                  <a:srgbClr val="BFBFBF"/>
                </a:solidFill>
                <a:latin typeface="Calibri" panose="020F0502020204030204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Font typeface="Arial" panose="020B0604020202020204" pitchFamily="34" charset="0"/>
              <a:defRPr sz="2800">
                <a:solidFill>
                  <a:srgbClr val="BFBFBF"/>
                </a:solidFill>
                <a:latin typeface="Calibri" panose="020F0502020204030204" pitchFamily="34" charset="0"/>
              </a:defRPr>
            </a:lvl2pPr>
            <a:lvl3pPr marL="1143000" indent="-228600" algn="ctr" eaLnBrk="0" hangingPunct="0">
              <a:spcBef>
                <a:spcPct val="20000"/>
              </a:spcBef>
              <a:buFont typeface="Arial" panose="020B0604020202020204" pitchFamily="34" charset="0"/>
              <a:defRPr sz="2400">
                <a:solidFill>
                  <a:srgbClr val="BFBFBF"/>
                </a:solidFill>
                <a:latin typeface="Calibri" panose="020F0502020204030204" pitchFamily="34" charset="0"/>
              </a:defRPr>
            </a:lvl3pPr>
            <a:lvl4pPr marL="1600200" indent="-228600" algn="ctr" eaLnBrk="0" hangingPunct="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rgbClr val="BFBFBF"/>
                </a:solidFill>
                <a:latin typeface="Calibri" panose="020F0502020204030204" pitchFamily="34" charset="0"/>
              </a:defRPr>
            </a:lvl4pPr>
            <a:lvl5pPr marL="2057400" indent="-228600" algn="ctr" eaLnBrk="0" hangingPunct="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rgbClr val="BFBFBF"/>
                </a:solidFill>
                <a:latin typeface="Calibri" panose="020F050202020403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BFBFBF"/>
                </a:solidFill>
                <a:latin typeface="Calibri" panose="020F050202020403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BFBFBF"/>
                </a:solidFill>
                <a:latin typeface="Calibri" panose="020F050202020403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BFBFBF"/>
                </a:solidFill>
                <a:latin typeface="Calibri" panose="020F050202020403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BFBFBF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5400" b="1" dirty="0" smtClean="0">
                <a:solidFill>
                  <a:srgbClr val="D9D9D9"/>
                </a:solidFill>
              </a:rPr>
              <a:t>Vehicle Modification Discussion</a:t>
            </a:r>
            <a:endParaRPr lang="en-US" altLang="en-US" sz="5400" b="1" dirty="0">
              <a:solidFill>
                <a:srgbClr val="D9D9D9"/>
              </a:solidFill>
            </a:endParaRPr>
          </a:p>
          <a:p>
            <a:pPr eaLnBrk="1" hangingPunct="1"/>
            <a:r>
              <a:rPr lang="en-US" altLang="en-US" sz="4000" dirty="0" smtClean="0">
                <a:solidFill>
                  <a:srgbClr val="D9D9D9"/>
                </a:solidFill>
              </a:rPr>
              <a:t>Roger </a:t>
            </a:r>
            <a:r>
              <a:rPr lang="en-US" altLang="en-US" sz="4000" dirty="0" err="1" smtClean="0">
                <a:solidFill>
                  <a:srgbClr val="D9D9D9"/>
                </a:solidFill>
              </a:rPr>
              <a:t>McDaniels</a:t>
            </a:r>
            <a:endParaRPr lang="en-US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Car Modifications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 smtClean="0"/>
              <a:t>This is more of a discussion than a </a:t>
            </a:r>
            <a:r>
              <a:rPr lang="en-US" altLang="en-US" dirty="0" smtClean="0"/>
              <a:t>lesson, so talk.</a:t>
            </a:r>
            <a:endParaRPr lang="en-US" altLang="en-US" dirty="0" smtClean="0"/>
          </a:p>
          <a:p>
            <a:r>
              <a:rPr lang="en-US" altLang="en-US" dirty="0" smtClean="0"/>
              <a:t>Ideas do not have to be realistic, we can learn from testing to infinity or zero.</a:t>
            </a:r>
          </a:p>
          <a:p>
            <a:r>
              <a:rPr lang="en-US" altLang="en-US" dirty="0" smtClean="0"/>
              <a:t>What is our objective?</a:t>
            </a:r>
          </a:p>
          <a:p>
            <a:r>
              <a:rPr lang="en-US" altLang="en-US" dirty="0" smtClean="0"/>
              <a:t>How important is my lap time?</a:t>
            </a:r>
          </a:p>
          <a:p>
            <a:r>
              <a:rPr lang="en-US" altLang="en-US" dirty="0" smtClean="0"/>
              <a:t>What makes me better at this (or anything else)?</a:t>
            </a:r>
          </a:p>
          <a:p>
            <a:r>
              <a:rPr lang="en-US" altLang="en-US" dirty="0" smtClean="0"/>
              <a:t>Racing is about winning. What is HPDE about?</a:t>
            </a:r>
          </a:p>
        </p:txBody>
      </p:sp>
    </p:spTree>
    <p:extLst>
      <p:ext uri="{BB962C8B-B14F-4D97-AF65-F5344CB8AC3E}">
        <p14:creationId xmlns:p14="http://schemas.microsoft.com/office/powerpoint/2010/main" val="349969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 idx="4294967295"/>
          </p:nvPr>
        </p:nvSpPr>
        <p:spPr>
          <a:xfrm>
            <a:off x="533400" y="1676400"/>
            <a:ext cx="8229600" cy="2895600"/>
          </a:xfrm>
        </p:spPr>
        <p:txBody>
          <a:bodyPr/>
          <a:lstStyle/>
          <a:p>
            <a:r>
              <a:rPr lang="en-US" altLang="en-US" sz="6000" dirty="0" smtClean="0"/>
              <a:t>What result do we want and what modifications might help us get it?</a:t>
            </a:r>
          </a:p>
        </p:txBody>
      </p:sp>
    </p:spTree>
    <p:extLst>
      <p:ext uri="{BB962C8B-B14F-4D97-AF65-F5344CB8AC3E}">
        <p14:creationId xmlns:p14="http://schemas.microsoft.com/office/powerpoint/2010/main" val="26511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Final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5400" dirty="0" smtClean="0"/>
              <a:t>Be smooth, look ahead</a:t>
            </a:r>
          </a:p>
          <a:p>
            <a:pPr eaLnBrk="1" hangingPunct="1"/>
            <a:r>
              <a:rPr lang="en-US" altLang="en-US" sz="5400" dirty="0" smtClean="0"/>
              <a:t>Be safe, have fun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Any questions</a:t>
            </a:r>
            <a:r>
              <a:rPr lang="en-US" altLang="en-US" dirty="0" smtClean="0"/>
              <a:t>?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90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5" descr="vir_uphil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4063"/>
            <a:ext cx="9144000" cy="610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6" descr="HPDE bann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3124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5400"/>
            <a:ext cx="5410200" cy="71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8" descr="AAE_logo_new_0223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24400"/>
            <a:ext cx="27432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9800"/>
            <a:ext cx="1981200" cy="97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11" descr="Competition-Cages-Graphic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791200"/>
            <a:ext cx="23622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2" descr="FandS_Logo_THSCC_2011v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295400"/>
            <a:ext cx="151765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3" descr="Hart_Investment_basic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209800"/>
            <a:ext cx="32766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715000"/>
            <a:ext cx="3362325" cy="95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8" descr="r&amp;j_newsletter_a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371600"/>
            <a:ext cx="160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9" descr="Email_Newsletter_head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048000"/>
            <a:ext cx="33528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29000"/>
            <a:ext cx="182880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0" name="Picture 2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91000"/>
            <a:ext cx="2205038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24" descr="tidewaterz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191000"/>
            <a:ext cx="16954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2" name="WordArt 25"/>
          <p:cNvSpPr>
            <a:spLocks noChangeArrowheads="1" noChangeShapeType="1" noTextEdit="1"/>
          </p:cNvSpPr>
          <p:nvPr/>
        </p:nvSpPr>
        <p:spPr bwMode="auto">
          <a:xfrm rot="225188">
            <a:off x="3424238" y="4763"/>
            <a:ext cx="5565775" cy="12795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Brush Script Std"/>
              </a:rPr>
              <a:t>Thank You Sponsors!</a:t>
            </a:r>
          </a:p>
        </p:txBody>
      </p:sp>
    </p:spTree>
    <p:extLst>
      <p:ext uri="{BB962C8B-B14F-4D97-AF65-F5344CB8AC3E}">
        <p14:creationId xmlns:p14="http://schemas.microsoft.com/office/powerpoint/2010/main" val="98561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3070</TotalTime>
  <Words>189</Words>
  <Application>Microsoft Office PowerPoint</Application>
  <PresentationFormat>On-screen Show (4:3)</PresentationFormat>
  <Paragraphs>29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Car Modifications</vt:lpstr>
      <vt:lpstr>What result do we want and what modifications might help us get it?</vt:lpstr>
      <vt:lpstr>Final Words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Richard</dc:creator>
  <cp:lastModifiedBy>rmcdaniels</cp:lastModifiedBy>
  <cp:revision>181</cp:revision>
  <dcterms:created xsi:type="dcterms:W3CDTF">2012-04-02T13:43:35Z</dcterms:created>
  <dcterms:modified xsi:type="dcterms:W3CDTF">2017-06-08T00:19:50Z</dcterms:modified>
</cp:coreProperties>
</file>