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96" r:id="rId3"/>
    <p:sldId id="294" r:id="rId4"/>
    <p:sldId id="287" r:id="rId5"/>
    <p:sldId id="297" r:id="rId6"/>
    <p:sldId id="288" r:id="rId7"/>
    <p:sldId id="291" r:id="rId8"/>
    <p:sldId id="298" r:id="rId9"/>
    <p:sldId id="292" r:id="rId10"/>
    <p:sldId id="289" r:id="rId11"/>
    <p:sldId id="299" r:id="rId12"/>
    <p:sldId id="300" r:id="rId13"/>
    <p:sldId id="290" r:id="rId14"/>
    <p:sldId id="285" r:id="rId15"/>
    <p:sldId id="303" r:id="rId16"/>
    <p:sldId id="301" r:id="rId17"/>
    <p:sldId id="302" r:id="rId18"/>
    <p:sldId id="307" r:id="rId19"/>
    <p:sldId id="305" r:id="rId20"/>
    <p:sldId id="306" r:id="rId21"/>
    <p:sldId id="286" r:id="rId22"/>
    <p:sldId id="26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660" autoAdjust="0"/>
  </p:normalViewPr>
  <p:slideViewPr>
    <p:cSldViewPr>
      <p:cViewPr varScale="1">
        <p:scale>
          <a:sx n="64" d="100"/>
          <a:sy n="64" d="100"/>
        </p:scale>
        <p:origin x="-1949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C1B68F-85BD-4020-9D4E-AEC047B65FB8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1A551B-C538-4353-988D-C6F7C30E7B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265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5D971B3-CCDC-40A1-B828-5B97393D6081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863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6C62694-7E62-4D12-9DA5-5A0DF5AC829C}" type="slidenum">
              <a:rPr lang="en-US" altLang="en-US" sz="1200"/>
              <a:pPr algn="r"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15519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6E618ED-594F-4589-80E3-C9F819390556}" type="slidenum">
              <a:rPr lang="en-US" altLang="en-US" sz="1200"/>
              <a:pPr algn="r"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28986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E5E4729-C382-4FB8-BF53-758CB05E7E0A}" type="slidenum">
              <a:rPr lang="en-US" altLang="en-US" sz="1200"/>
              <a:pPr algn="r" eaLnBrk="1" hangingPunct="1"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488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76890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8AAB9D2-6A5E-4E17-9643-7ED95B379E5E}" type="slidenum">
              <a:rPr lang="en-US" altLang="en-US" sz="1200"/>
              <a:pPr algn="r" eaLnBrk="1" hangingPunct="1"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59047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7DFDA65-26F4-4AE3-A950-BD150469B03D}" type="slidenum">
              <a:rPr lang="en-US" altLang="en-US" sz="1200"/>
              <a:pPr algn="r" eaLnBrk="1" hangingPunct="1"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335213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3CA015D-4792-449F-A0F9-86BA03D4F09F}" type="slidenum">
              <a:rPr lang="en-US" altLang="en-US" sz="1200"/>
              <a:pPr algn="r" eaLnBrk="1" hangingPunct="1"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793796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981074F-CA20-49EF-891E-7FB680A7A0CF}" type="slidenum">
              <a:rPr lang="en-US" altLang="en-US" sz="1200"/>
              <a:pPr algn="r" eaLnBrk="1" hangingPunct="1"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52074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D73A672-3E19-477F-929F-A0C3ED19A710}" type="slidenum">
              <a:rPr lang="en-US" altLang="en-US" sz="1200"/>
              <a:pPr algn="r" eaLnBrk="1" hangingPunct="1"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18734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D243B8E-FE1E-4161-B832-BD418D5D4692}" type="slidenum">
              <a:rPr lang="en-US" altLang="en-US" sz="1200"/>
              <a:pPr algn="r"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90928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4B7FD4B-A1CC-4535-905C-DCA45371284B}" type="slidenum">
              <a:rPr lang="en-US" altLang="en-US" sz="1200"/>
              <a:pPr algn="r"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92912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B8A6CD5-AB23-4535-A4F9-5E1E77D51819}" type="slidenum">
              <a:rPr lang="en-US" altLang="en-US" sz="1200"/>
              <a:pPr algn="r" eaLnBrk="1" hangingPunct="1"/>
              <a:t>20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23196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37435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14396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DB5DE8E-EB55-4C92-8DC0-D6E84E0B0EF5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60328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Not teaching you this track.  Teaching you track analysis.</a:t>
            </a:r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6D86037-A3F1-4B0F-8ED3-618386A6BBD7}" type="slidenum">
              <a:rPr lang="en-US" altLang="en-US" sz="1200"/>
              <a:pPr algn="r"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0320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60B51BF-E982-465E-B1BE-AE13E8AF24E6}" type="slidenum">
              <a:rPr lang="en-US" altLang="en-US" sz="1200"/>
              <a:pPr algn="r"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82025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6789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8BA8D85-346E-4E15-A990-E51446BCC7DF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02707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B7501E8-C221-4FC1-B341-23CA35789900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908195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304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C332B2C0-FC11-4D9F-9A59-D5FFC8591C6D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9D9D9"/>
                </a:solidFill>
              </a:defRPr>
            </a:lvl1pPr>
          </a:lstStyle>
          <a:p>
            <a:fld id="{23DD396E-7858-4DB7-8C7E-A06FC575B6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31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8403F-C907-4BB8-A511-0E8F0D752380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A1DC1-D8ED-46BA-ADDE-8A785018E0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433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1C12B-7535-407C-8AEF-7B7418EB5A14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004AC-4F1F-4F72-ACA1-E1EB6A31A6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3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662B-41B3-446C-B76A-99953395C7A7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B96EC-1151-4A86-AF33-8FE3C4465B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68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09E0D-265C-4A02-8187-AE6A57B610F4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D8561-9BE3-4AE0-A920-C3C8675573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56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CC33-9F22-4F35-8F2A-A1041807CFA1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9D15D-DA60-4722-BE2A-C80E80D322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628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6D08F-A2B5-4602-B3AC-2FE7AD0EED53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29927-626F-4C61-BBB1-4956AF1DCE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17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44BE-E0B2-4ED8-B300-B7B98BDD8244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08DB3-D7FD-44C5-BB2D-6E77A95B1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73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062F0-308D-4CE2-B801-AEC38635C529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E681C-D038-4539-A005-8C429E1094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97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59E76-4A05-440B-8EB0-CB42FDDA87EB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7C620-0884-4F36-B6DA-DF037DF46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04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8B0AA-97FF-4338-A169-DDDEC4063855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1D266-1112-4BF1-83D5-12777C59E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94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50000">
              <a:schemeClr val="tx2">
                <a:lumMod val="75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378682-5FB6-4FC5-8944-50CDEADB5EB6}" type="datetimeFigureOut">
              <a:rPr lang="en-US"/>
              <a:pPr>
                <a:defRPr/>
              </a:pPr>
              <a:t>6/8/2017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FBFBF"/>
                </a:solidFill>
              </a:defRPr>
            </a:lvl1pPr>
          </a:lstStyle>
          <a:p>
            <a:fld id="{DEDACA1D-706E-41C1-8A2E-A4792AF01DF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BFBFB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BFBFB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BFBFB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BFBFB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BFBFB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BFBFB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BFBFB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971800"/>
          </a:xfrm>
        </p:spPr>
        <p:txBody>
          <a:bodyPr/>
          <a:lstStyle/>
          <a:p>
            <a:pPr eaLnBrk="1" hangingPunct="1"/>
            <a:r>
              <a:rPr lang="en-US" altLang="en-US" sz="5400" b="1" dirty="0" smtClean="0">
                <a:solidFill>
                  <a:srgbClr val="D9D9D9"/>
                </a:solidFill>
              </a:rPr>
              <a:t>Vision</a:t>
            </a:r>
            <a:endParaRPr lang="en-US" altLang="en-US" sz="5400" b="1" dirty="0" smtClean="0">
              <a:solidFill>
                <a:srgbClr val="D9D9D9"/>
              </a:solidFill>
            </a:endParaRPr>
          </a:p>
          <a:p>
            <a:pPr eaLnBrk="1" hangingPunct="1"/>
            <a:r>
              <a:rPr lang="en-US" altLang="en-US" sz="4000" dirty="0" smtClean="0">
                <a:solidFill>
                  <a:srgbClr val="D9D9D9"/>
                </a:solidFill>
              </a:rPr>
              <a:t>Roger </a:t>
            </a:r>
            <a:r>
              <a:rPr lang="en-US" altLang="en-US" sz="4000" dirty="0" err="1" smtClean="0">
                <a:solidFill>
                  <a:srgbClr val="D9D9D9"/>
                </a:solidFill>
              </a:rPr>
              <a:t>McDaniels</a:t>
            </a:r>
            <a:endParaRPr lang="en-US" altLang="en-US" sz="4000" dirty="0" smtClean="0">
              <a:solidFill>
                <a:srgbClr val="D9D9D9"/>
              </a:solidFill>
            </a:endParaRPr>
          </a:p>
        </p:txBody>
      </p: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600200"/>
            <a:ext cx="7670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Training Your Vision 3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07573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228600" y="3581400"/>
            <a:ext cx="2133600" cy="1600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0"/>
            <a:ext cx="914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" t="43457" r="64737" b="24359"/>
          <a:stretch>
            <a:fillRect/>
          </a:stretch>
        </p:blipFill>
        <p:spPr bwMode="auto">
          <a:xfrm>
            <a:off x="152400" y="533400"/>
            <a:ext cx="8839200" cy="567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Training Your Vision 4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07573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4572000" y="914400"/>
            <a:ext cx="3276600" cy="1752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914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>
          <a:xfrm>
            <a:off x="2286000" y="863600"/>
            <a:ext cx="685800" cy="1117600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914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914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914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914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Vision Is Essential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4000" dirty="0" smtClean="0"/>
              <a:t>Vision</a:t>
            </a:r>
          </a:p>
          <a:p>
            <a:pPr lvl="1" eaLnBrk="1" hangingPunct="1"/>
            <a:r>
              <a:rPr lang="en-US" altLang="en-US" sz="3600" dirty="0" smtClean="0"/>
              <a:t>You go where you look</a:t>
            </a:r>
          </a:p>
          <a:p>
            <a:pPr lvl="1" eaLnBrk="1" hangingPunct="1"/>
            <a:r>
              <a:rPr lang="en-US" altLang="en-US" sz="3600" dirty="0" smtClean="0"/>
              <a:t>Always look ahead</a:t>
            </a:r>
          </a:p>
          <a:p>
            <a:pPr lvl="1" eaLnBrk="1" hangingPunct="1"/>
            <a:r>
              <a:rPr lang="en-US" altLang="en-US" sz="3600" dirty="0" smtClean="0"/>
              <a:t>Soft eyes</a:t>
            </a:r>
          </a:p>
          <a:p>
            <a:pPr lvl="2" eaLnBrk="1" hangingPunct="1"/>
            <a:r>
              <a:rPr lang="en-US" altLang="en-US" sz="3200" dirty="0" smtClean="0"/>
              <a:t>Don’t focus on one thing</a:t>
            </a:r>
          </a:p>
          <a:p>
            <a:pPr lvl="2" eaLnBrk="1" hangingPunct="1"/>
            <a:r>
              <a:rPr lang="en-US" altLang="en-US" sz="3200" dirty="0" smtClean="0"/>
              <a:t>Scan the entire scene</a:t>
            </a:r>
          </a:p>
          <a:p>
            <a:pPr lvl="1" eaLnBrk="1" hangingPunct="1"/>
            <a:r>
              <a:rPr lang="en-US" altLang="en-US" sz="3600" dirty="0" smtClean="0"/>
              <a:t>Use every opportunity to increase what you can see</a:t>
            </a:r>
          </a:p>
          <a:p>
            <a:pPr lvl="2" eaLnBrk="1" hangingPunct="1"/>
            <a:r>
              <a:rPr lang="en-US" altLang="en-US" sz="3200" dirty="0" smtClean="0"/>
              <a:t>Ride with an instructor</a:t>
            </a:r>
          </a:p>
          <a:p>
            <a:pPr lvl="2" eaLnBrk="1" hangingPunct="1"/>
            <a:r>
              <a:rPr lang="en-US" altLang="en-US" sz="3200" dirty="0" smtClean="0"/>
              <a:t>Go out during parade laps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738"/>
            <a:ext cx="9144000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5" r="19398" b="67949"/>
          <a:stretch>
            <a:fillRect/>
          </a:stretch>
        </p:blipFill>
        <p:spPr bwMode="auto">
          <a:xfrm>
            <a:off x="114300" y="76200"/>
            <a:ext cx="8915400" cy="675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Final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4906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5000" dirty="0" smtClean="0"/>
              <a:t>If you vision is right, everything else will follow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5000" dirty="0" smtClean="0"/>
              <a:t>Be safe, have fun</a:t>
            </a:r>
          </a:p>
          <a:p>
            <a:pPr eaLnBrk="1" hangingPunct="1">
              <a:lnSpc>
                <a:spcPct val="90000"/>
              </a:lnSpc>
            </a:pPr>
            <a:endParaRPr lang="en-US" altLang="en-US" sz="3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smtClean="0"/>
              <a:t>Any questions</a:t>
            </a:r>
            <a:r>
              <a:rPr lang="en-US" altLang="en-US" sz="3000" dirty="0" smtClean="0"/>
              <a:t>?</a:t>
            </a:r>
            <a:endParaRPr lang="en-US" alt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Where do you look when you are at </a:t>
            </a:r>
          </a:p>
          <a:p>
            <a:pPr lvl="1" eaLnBrk="1" hangingPunct="1"/>
            <a:r>
              <a:rPr lang="en-US" altLang="en-US" sz="3600" smtClean="0"/>
              <a:t>Turn in?</a:t>
            </a:r>
          </a:p>
          <a:p>
            <a:pPr lvl="1" eaLnBrk="1" hangingPunct="1"/>
            <a:r>
              <a:rPr lang="en-US" altLang="en-US" sz="3600" smtClean="0"/>
              <a:t>Apex?</a:t>
            </a:r>
          </a:p>
          <a:p>
            <a:pPr lvl="1" eaLnBrk="1" hangingPunct="1"/>
            <a:r>
              <a:rPr lang="en-US" altLang="en-US" sz="3600" smtClean="0"/>
              <a:t>Track out?</a:t>
            </a:r>
          </a:p>
          <a:p>
            <a:pPr lvl="1" eaLnBrk="1" hangingPunct="1"/>
            <a:r>
              <a:rPr lang="en-US" altLang="en-US" sz="3600" smtClean="0"/>
              <a:t>On the straights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Training Your Vision 1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07573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4267200" y="4495800"/>
            <a:ext cx="1524000" cy="1447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9800"/>
            <a:ext cx="914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9" t="58975" r="34511" b="15384"/>
          <a:stretch>
            <a:fillRect/>
          </a:stretch>
        </p:blipFill>
        <p:spPr bwMode="auto">
          <a:xfrm>
            <a:off x="76200" y="504825"/>
            <a:ext cx="89916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Line 5"/>
          <p:cNvSpPr>
            <a:spLocks noChangeShapeType="1"/>
          </p:cNvSpPr>
          <p:nvPr/>
        </p:nvSpPr>
        <p:spPr bwMode="auto">
          <a:xfrm>
            <a:off x="0" y="4114800"/>
            <a:ext cx="3505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Training Your Vision 2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07573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4038600" y="3657600"/>
            <a:ext cx="2590800" cy="25146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8" t="52565" r="27794" b="17915"/>
          <a:stretch>
            <a:fillRect/>
          </a:stretch>
        </p:blipFill>
        <p:spPr bwMode="auto">
          <a:xfrm>
            <a:off x="228600" y="228600"/>
            <a:ext cx="868680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1404</TotalTime>
  <Words>128</Words>
  <Application>Microsoft Office PowerPoint</Application>
  <PresentationFormat>On-screen Show (4:3)</PresentationFormat>
  <Paragraphs>45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Vision Is Essential</vt:lpstr>
      <vt:lpstr>Vision</vt:lpstr>
      <vt:lpstr>Training Your Vision 1</vt:lpstr>
      <vt:lpstr>PowerPoint Presentation</vt:lpstr>
      <vt:lpstr>PowerPoint Presentation</vt:lpstr>
      <vt:lpstr>Training Your Vision 2</vt:lpstr>
      <vt:lpstr>PowerPoint Presentation</vt:lpstr>
      <vt:lpstr>PowerPoint Presentation</vt:lpstr>
      <vt:lpstr>Training Your Vision 3</vt:lpstr>
      <vt:lpstr>PowerPoint Presentation</vt:lpstr>
      <vt:lpstr>PowerPoint Presentation</vt:lpstr>
      <vt:lpstr>PowerPoint Presentation</vt:lpstr>
      <vt:lpstr>Training Your Vision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Words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Richard</dc:creator>
  <cp:lastModifiedBy>rmcdaniels</cp:lastModifiedBy>
  <cp:revision>114</cp:revision>
  <dcterms:created xsi:type="dcterms:W3CDTF">2012-04-02T13:43:35Z</dcterms:created>
  <dcterms:modified xsi:type="dcterms:W3CDTF">2017-06-08T09:16:51Z</dcterms:modified>
</cp:coreProperties>
</file>