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310" r:id="rId3"/>
    <p:sldId id="312" r:id="rId4"/>
    <p:sldId id="313" r:id="rId5"/>
    <p:sldId id="316" r:id="rId6"/>
    <p:sldId id="314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3660" autoAdjust="0"/>
  </p:normalViewPr>
  <p:slideViewPr>
    <p:cSldViewPr>
      <p:cViewPr varScale="1">
        <p:scale>
          <a:sx n="64" d="100"/>
          <a:sy n="64" d="100"/>
        </p:scale>
        <p:origin x="-1949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1C1B68F-85BD-4020-9D4E-AEC047B65FB8}" type="datetimeFigureOut">
              <a:rPr lang="en-US"/>
              <a:pPr>
                <a:defRPr/>
              </a:pPr>
              <a:t>6/8/2017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91A551B-C538-4353-988D-C6F7C30E7B7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02651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smtClean="0"/>
              <a:t>Last class of the day.</a:t>
            </a: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5D971B3-CCDC-40A1-B828-5B97393D6081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88639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 smtClean="0"/>
              <a:t>Ask around, see if I can get some answers. If they know this one, then ask about T3, T4, T6, T8, etc.</a:t>
            </a:r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AAFCA435-D1E1-4570-A762-EE0C08B34858}" type="slidenum">
              <a:rPr lang="en-US" altLang="en-US" sz="1200"/>
              <a:pPr algn="r" eaLnBrk="1" hangingPunct="1"/>
              <a:t>2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676816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871" indent="-285719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2879" indent="-228576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030" indent="-228576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182" indent="-228576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333" indent="-22857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485" indent="-22857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8637" indent="-22857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5788" indent="-22857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4D7B607-F63B-4212-9F9B-4A8F3E8D023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1820602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Play “one lap” movie, discuss visual cues </a:t>
            </a:r>
            <a:r>
              <a:rPr lang="en-US" smtClean="0"/>
              <a:t>for turn-in.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1A551B-C538-4353-988D-C6F7C30E7B78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90590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871" indent="-285719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2879" indent="-228576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030" indent="-228576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182" indent="-228576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333" indent="-22857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485" indent="-22857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8637" indent="-22857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5788" indent="-22857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4D7B607-F63B-4212-9F9B-4A8F3E8D023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1820602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53E0D13-37D1-44BF-9123-3BFB080A59F5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0862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pPr>
              <a:defRPr/>
            </a:pPr>
            <a:fld id="{C332B2C0-FC11-4D9F-9A59-D5FFC8591C6D}" type="datetimeFigureOut">
              <a:rPr lang="en-US"/>
              <a:pPr>
                <a:defRPr/>
              </a:pPr>
              <a:t>6/8/2017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9D9D9"/>
                </a:solidFill>
              </a:defRPr>
            </a:lvl1pPr>
          </a:lstStyle>
          <a:p>
            <a:fld id="{23DD396E-7858-4DB7-8C7E-A06FC575B6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0312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38403F-C907-4BB8-A511-0E8F0D752380}" type="datetimeFigureOut">
              <a:rPr lang="en-US"/>
              <a:pPr>
                <a:defRPr/>
              </a:pPr>
              <a:t>6/8/2017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AA1DC1-D8ED-46BA-ADDE-8A785018E0B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4334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41C12B-7535-407C-8AEF-7B7418EB5A14}" type="datetimeFigureOut">
              <a:rPr lang="en-US"/>
              <a:pPr>
                <a:defRPr/>
              </a:pPr>
              <a:t>6/8/2017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E004AC-4F1F-4F72-ACA1-E1EB6A31A6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9323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A1662B-41B3-446C-B76A-99953395C7A7}" type="datetimeFigureOut">
              <a:rPr lang="en-US"/>
              <a:pPr>
                <a:defRPr/>
              </a:pPr>
              <a:t>6/8/2017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4B96EC-1151-4A86-AF33-8FE3C4465B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6689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09E0D-265C-4A02-8187-AE6A57B610F4}" type="datetimeFigureOut">
              <a:rPr lang="en-US"/>
              <a:pPr>
                <a:defRPr/>
              </a:pPr>
              <a:t>6/8/2017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ED8561-9BE3-4AE0-A920-C3C86755738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9568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D1CC33-9F22-4F35-8F2A-A1041807CFA1}" type="datetimeFigureOut">
              <a:rPr lang="en-US"/>
              <a:pPr>
                <a:defRPr/>
              </a:pPr>
              <a:t>6/8/2017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29D15D-DA60-4722-BE2A-C80E80D322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9628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F6D08F-A2B5-4602-B3AC-2FE7AD0EED53}" type="datetimeFigureOut">
              <a:rPr lang="en-US"/>
              <a:pPr>
                <a:defRPr/>
              </a:pPr>
              <a:t>6/8/2017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129927-626F-4C61-BBB1-4956AF1DCE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8170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DC44BE-E0B2-4ED8-B300-B7B98BDD8244}" type="datetimeFigureOut">
              <a:rPr lang="en-US"/>
              <a:pPr>
                <a:defRPr/>
              </a:pPr>
              <a:t>6/8/2017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608DB3-D7FD-44C5-BB2D-6E77A95B1A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0738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F062F0-308D-4CE2-B801-AEC38635C529}" type="datetimeFigureOut">
              <a:rPr lang="en-US"/>
              <a:pPr>
                <a:defRPr/>
              </a:pPr>
              <a:t>6/8/2017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3E681C-D038-4539-A005-8C429E1094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5975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459E76-4A05-440B-8EB0-CB42FDDA87EB}" type="datetimeFigureOut">
              <a:rPr lang="en-US"/>
              <a:pPr>
                <a:defRPr/>
              </a:pPr>
              <a:t>6/8/2017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E7C620-0884-4F36-B6DA-DF037DF469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0041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28B0AA-97FF-4338-A169-DDDEC4063855}" type="datetimeFigureOut">
              <a:rPr lang="en-US"/>
              <a:pPr>
                <a:defRPr/>
              </a:pPr>
              <a:t>6/8/2017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81D266-1112-4BF1-83D5-12777C59EB1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8940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50000"/>
              </a:schemeClr>
            </a:gs>
            <a:gs pos="50000">
              <a:schemeClr val="tx2">
                <a:lumMod val="75000"/>
              </a:schemeClr>
            </a:gs>
            <a:gs pos="100000">
              <a:schemeClr val="accent1">
                <a:lumMod val="75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76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0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>
                    <a:lumMod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6378682-5FB6-4FC5-8944-50CDEADB5EB6}" type="datetimeFigureOut">
              <a:rPr lang="en-US"/>
              <a:pPr>
                <a:defRPr/>
              </a:pPr>
              <a:t>6/8/2017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>
                    <a:lumMod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BFBFBF"/>
                </a:solidFill>
              </a:defRPr>
            </a:lvl1pPr>
          </a:lstStyle>
          <a:p>
            <a:fld id="{DEDACA1D-706E-41C1-8A2E-A4792AF01DF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18" r:id="rId2"/>
    <p:sldLayoutId id="2147483717" r:id="rId3"/>
    <p:sldLayoutId id="2147483716" r:id="rId4"/>
    <p:sldLayoutId id="2147483715" r:id="rId5"/>
    <p:sldLayoutId id="2147483714" r:id="rId6"/>
    <p:sldLayoutId id="2147483713" r:id="rId7"/>
    <p:sldLayoutId id="2147483712" r:id="rId8"/>
    <p:sldLayoutId id="2147483711" r:id="rId9"/>
    <p:sldLayoutId id="2147483710" r:id="rId10"/>
    <p:sldLayoutId id="214748370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rgbClr val="BFBFB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BFBFBF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BFBFBF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BFBFBF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BFBFBF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BFBFBF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BFBFBF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BFBFBF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BFBFBF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rgbClr val="BFBFB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BFBFBF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BFBFBF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BFBFBF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rgbClr val="BFBFB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971800"/>
          </a:xfrm>
        </p:spPr>
        <p:txBody>
          <a:bodyPr/>
          <a:lstStyle/>
          <a:p>
            <a:pPr eaLnBrk="1" hangingPunct="1"/>
            <a:r>
              <a:rPr lang="en-US" altLang="en-US" sz="5400" b="1" dirty="0" smtClean="0">
                <a:solidFill>
                  <a:srgbClr val="D9D9D9"/>
                </a:solidFill>
              </a:rPr>
              <a:t>Visual Cues</a:t>
            </a:r>
          </a:p>
          <a:p>
            <a:pPr eaLnBrk="1" hangingPunct="1"/>
            <a:r>
              <a:rPr lang="en-US" altLang="en-US" sz="4000" dirty="0" smtClean="0">
                <a:solidFill>
                  <a:srgbClr val="D9D9D9"/>
                </a:solidFill>
              </a:rPr>
              <a:t>Roger </a:t>
            </a:r>
            <a:r>
              <a:rPr lang="en-US" altLang="en-US" sz="4000" dirty="0" err="1" smtClean="0">
                <a:solidFill>
                  <a:srgbClr val="D9D9D9"/>
                </a:solidFill>
              </a:rPr>
              <a:t>McDaniels</a:t>
            </a:r>
            <a:endParaRPr lang="en-US" altLang="en-US" sz="4000" dirty="0" smtClean="0">
              <a:solidFill>
                <a:srgbClr val="D9D9D9"/>
              </a:solidFill>
            </a:endParaRPr>
          </a:p>
        </p:txBody>
      </p:sp>
      <p:pic>
        <p:nvPicPr>
          <p:cNvPr id="307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600" y="1600200"/>
            <a:ext cx="7670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/>
          <p:cNvSpPr>
            <a:spLocks noGrp="1"/>
          </p:cNvSpPr>
          <p:nvPr>
            <p:ph type="title" idx="4294967295"/>
          </p:nvPr>
        </p:nvSpPr>
        <p:spPr>
          <a:xfrm>
            <a:off x="457200" y="1600200"/>
            <a:ext cx="8229600" cy="3276600"/>
          </a:xfrm>
        </p:spPr>
        <p:txBody>
          <a:bodyPr/>
          <a:lstStyle/>
          <a:p>
            <a:r>
              <a:rPr lang="en-US" altLang="en-US" sz="9600" dirty="0" smtClean="0"/>
              <a:t>Where do you turn in for T1?</a:t>
            </a:r>
          </a:p>
        </p:txBody>
      </p:sp>
    </p:spTree>
    <p:extLst>
      <p:ext uri="{BB962C8B-B14F-4D97-AF65-F5344CB8AC3E}">
        <p14:creationId xmlns:p14="http://schemas.microsoft.com/office/powerpoint/2010/main" val="1000574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Developing Visual Cues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16764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</a:pPr>
            <a:r>
              <a:rPr lang="en-US" altLang="en-US" sz="4000" dirty="0" smtClean="0"/>
              <a:t>More Consistent 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en-US" sz="4000" dirty="0" smtClean="0"/>
              <a:t>More Precise</a:t>
            </a:r>
          </a:p>
        </p:txBody>
      </p:sp>
    </p:spTree>
    <p:extLst>
      <p:ext uri="{BB962C8B-B14F-4D97-AF65-F5344CB8AC3E}">
        <p14:creationId xmlns:p14="http://schemas.microsoft.com/office/powerpoint/2010/main" val="1922849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457200"/>
            <a:ext cx="8001000" cy="60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2635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Saturday Evening Track Walk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16764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</a:pPr>
            <a:r>
              <a:rPr lang="en-US" altLang="en-US" sz="4000" dirty="0" smtClean="0"/>
              <a:t>All Are Invited 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en-US" sz="4000" dirty="0" smtClean="0"/>
              <a:t>Starts 15 minutes after track goes cold near finish line tower</a:t>
            </a:r>
          </a:p>
        </p:txBody>
      </p:sp>
    </p:spTree>
    <p:extLst>
      <p:ext uri="{BB962C8B-B14F-4D97-AF65-F5344CB8AC3E}">
        <p14:creationId xmlns:p14="http://schemas.microsoft.com/office/powerpoint/2010/main" val="1601775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Final Words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altLang="en-US" sz="5400" dirty="0"/>
              <a:t>Any questions?</a:t>
            </a:r>
          </a:p>
          <a:p>
            <a:pPr eaLnBrk="1" hangingPunct="1">
              <a:lnSpc>
                <a:spcPct val="80000"/>
              </a:lnSpc>
            </a:pPr>
            <a:endParaRPr lang="en-US" altLang="en-US" sz="5000" dirty="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5000" dirty="0" smtClean="0"/>
              <a:t>Be safe</a:t>
            </a:r>
          </a:p>
          <a:p>
            <a:pPr eaLnBrk="1" hangingPunct="1">
              <a:lnSpc>
                <a:spcPct val="80000"/>
              </a:lnSpc>
            </a:pPr>
            <a:endParaRPr lang="en-US" altLang="en-US" sz="5000" dirty="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5000" dirty="0" smtClean="0"/>
              <a:t>Have fun</a:t>
            </a:r>
          </a:p>
        </p:txBody>
      </p:sp>
    </p:spTree>
    <p:extLst>
      <p:ext uri="{BB962C8B-B14F-4D97-AF65-F5344CB8AC3E}">
        <p14:creationId xmlns:p14="http://schemas.microsoft.com/office/powerpoint/2010/main" val="3294165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1684</TotalTime>
  <Words>101</Words>
  <Application>Microsoft Office PowerPoint</Application>
  <PresentationFormat>On-screen Show (4:3)</PresentationFormat>
  <Paragraphs>24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Where do you turn in for T1?</vt:lpstr>
      <vt:lpstr>Developing Visual Cues</vt:lpstr>
      <vt:lpstr>PowerPoint Presentation</vt:lpstr>
      <vt:lpstr>Saturday Evening Track Walk</vt:lpstr>
      <vt:lpstr>Final Words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Richard</dc:creator>
  <cp:lastModifiedBy>rmcdaniels</cp:lastModifiedBy>
  <cp:revision>124</cp:revision>
  <dcterms:created xsi:type="dcterms:W3CDTF">2012-04-02T13:43:35Z</dcterms:created>
  <dcterms:modified xsi:type="dcterms:W3CDTF">2017-06-08T09:18:49Z</dcterms:modified>
</cp:coreProperties>
</file>