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</p:sldMasterIdLst>
  <p:notesMasterIdLst>
    <p:notesMasterId r:id="rId9"/>
  </p:notesMasterIdLst>
  <p:sldIdLst>
    <p:sldId id="256" r:id="rId3"/>
    <p:sldId id="287" r:id="rId4"/>
    <p:sldId id="274" r:id="rId5"/>
    <p:sldId id="288" r:id="rId6"/>
    <p:sldId id="289" r:id="rId7"/>
    <p:sldId id="28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60" autoAdjust="0"/>
  </p:normalViewPr>
  <p:slideViewPr>
    <p:cSldViewPr>
      <p:cViewPr>
        <p:scale>
          <a:sx n="70" d="100"/>
          <a:sy n="70" d="100"/>
        </p:scale>
        <p:origin x="-1800" y="15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619679-2AD5-4645-A135-35640CFB8ECB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ADFF3-B485-4B4F-BDF8-55FB9BEB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4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9FCFD-46E2-4309-8359-258E893433B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4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FEC970-D7D0-45D8-9403-F949711F38E7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988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FEC970-D7D0-45D8-9403-F949711F38E7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988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C8625A2-7099-4EB1-9273-AA4C965706A3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CC3A0524-A843-4ED1-B342-E1355934A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825-85FF-4E9D-BEA8-600D36FF0978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CBBB-8A38-4081-9A9A-0C8A4572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56E-42B9-424E-9B65-15247D40988C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A0AD-D4D5-4E4A-8139-3D1FA626F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9505-30D2-4E38-9094-1D37F22B94C8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2AA7-38A4-42A0-BBEA-B960E1B86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0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066C3DE-0FD8-456B-B281-85E656C38B08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CE67AFD-868D-4361-9C5C-07C05722F2BA}" type="slidenum">
              <a:rPr lang="en-US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123D-E197-4BFB-BA51-3E9CEC8107E3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85B7-8232-4709-BB7A-5D0977757E16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37E7-64F0-4554-BEC0-DE8D3382526F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263B-C943-41A0-BB35-5567FBA44C67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9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F9AC-25AF-46FE-BACF-373E598C373F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57B3-B788-4AC0-A586-F113F68AF064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0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C6B1-BF92-43C3-9D26-295499F77E45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A837-0DA4-40C9-BA17-123CD4EBE4E0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6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F838-FC09-42E3-A8E5-FC434929058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256E-3238-44B8-9ED2-067EAEA87A68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4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4BD-6B46-4043-8B63-3DF6A65BB759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4277-52EF-4A70-AA7F-DC256E8348F9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66DE-74A7-4F76-B677-35004B8E30BC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D62C7-E81D-4FE4-B31A-5F252377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92BD-8EE3-48B2-B9B7-6AEE3A682702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96C1-3ACF-46EF-AF89-B5958BAFCFB2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8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91BE-4754-4342-A3EF-F15E009AB294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2538-F849-4DA0-8F5C-279EE293D555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54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4337-6884-4667-B165-E5C9E3E9A618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2384-1F1D-4632-81C5-2E652C56986A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8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7F0-0F35-456C-908B-E9094BCA2D03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5516-33F5-4072-A0D1-A71045739873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9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D807-F9C7-4038-ACA8-6AC7C83422B4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F9B9-1EB3-4040-BE75-ADD7DCE5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D72C-DC44-4381-8BA3-40D5BFA675B9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1AA8-D96E-4D4D-8C58-E7CD77048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02A5-103F-4402-94BB-B7415E102348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CC28-9B0F-4D06-8E5D-7B970F7F8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7CE8-D233-4DD6-9D9C-015CC3FB1289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87C4-3535-4317-999E-F0F1C5D4B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4D1-CB0B-49B3-8EBB-32F596EB3432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63F0-CFE0-4CC4-9CF2-AC96A0C1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96A-B6E2-4A09-A2A8-2C07579B7C5E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5E81-7793-42EB-B2FB-95881E3D3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73A7-F819-49A2-8DEA-9316A63788CA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3A13-C071-4DB7-B053-0E064EFFB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EB137-D3D4-4AE1-BB07-9C7B3730102C}" type="datetimeFigureOut">
              <a:rPr lang="en-US"/>
              <a:pPr>
                <a:defRPr/>
              </a:pPr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674D616F-8574-4851-A2E7-4B85310CE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4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D5AF9-46A6-4544-A8FD-0EBE2BACE1F8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9/5/2017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3A098-5466-4078-93A1-558D29EEA1A5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00200"/>
            <a:ext cx="767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1447800" y="3810000"/>
            <a:ext cx="640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BFBFBF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BFBFBF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BFBFBF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D9D9D9"/>
                </a:solidFill>
              </a:rPr>
              <a:t>Roger </a:t>
            </a:r>
            <a:r>
              <a:rPr lang="en-US" altLang="en-US" sz="5400" b="1" dirty="0" err="1" smtClean="0">
                <a:solidFill>
                  <a:srgbClr val="D9D9D9"/>
                </a:solidFill>
              </a:rPr>
              <a:t>McDaniels</a:t>
            </a:r>
            <a:endParaRPr lang="en-US" altLang="en-US" sz="5400" b="1" dirty="0">
              <a:solidFill>
                <a:srgbClr val="D9D9D9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D9D9D9"/>
                </a:solidFill>
              </a:rPr>
              <a:t>Visualizing Performance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Time and Money: Do the Math</a:t>
            </a:r>
            <a:endParaRPr lang="en-US" alt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057400"/>
            <a:ext cx="7086600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Track time is expensive and limited, make the most of it by using something cheap and </a:t>
            </a:r>
            <a:r>
              <a:rPr lang="en-US" altLang="en-US" sz="4000" dirty="0" smtClean="0"/>
              <a:t>plentiful, video.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272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Go Crazy!!!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0836">
            <a:off x="3105106" y="1439661"/>
            <a:ext cx="5436475" cy="364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2514600" y="152400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 Go Cheap!!!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3" y="1752600"/>
            <a:ext cx="885059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Much?</a:t>
            </a:r>
            <a:endParaRPr lang="en-US" alt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057400"/>
            <a:ext cx="7086600" cy="3352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4000" dirty="0"/>
              <a:t>Until I can turn laps with my eyes closed</a:t>
            </a:r>
            <a:br>
              <a:rPr lang="en-US" altLang="en-US" sz="4000" dirty="0"/>
            </a:br>
            <a:r>
              <a:rPr lang="en-US" altLang="en-US" sz="4000" dirty="0"/>
              <a:t>	20-40  minutes/day for a week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Until I can correctly mark all corner worker stations on a blank track map from memory.</a:t>
            </a:r>
          </a:p>
        </p:txBody>
      </p:sp>
    </p:spTree>
    <p:extLst>
      <p:ext uri="{BB962C8B-B14F-4D97-AF65-F5344CB8AC3E}">
        <p14:creationId xmlns:p14="http://schemas.microsoft.com/office/powerpoint/2010/main" val="29442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5" descr="vir_up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PD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410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 descr="AAE_logo_new_022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74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1" descr="Competition-Cages-Grap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FandS_Logo_THSCC_2011v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5176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Hart_Investment_bas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33623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8" descr="r&amp;j_newsletter_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Email_Newsletter_hea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828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2050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24" descr="tidewater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25"/>
          <p:cNvSpPr>
            <a:spLocks noChangeArrowheads="1" noChangeShapeType="1" noTextEdit="1"/>
          </p:cNvSpPr>
          <p:nvPr/>
        </p:nvSpPr>
        <p:spPr bwMode="auto">
          <a:xfrm rot="225188">
            <a:off x="3424238" y="4763"/>
            <a:ext cx="5565775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Std"/>
              </a:rPr>
              <a:t>Thank You Sponsors!</a:t>
            </a:r>
          </a:p>
        </p:txBody>
      </p:sp>
    </p:spTree>
    <p:extLst>
      <p:ext uri="{BB962C8B-B14F-4D97-AF65-F5344CB8AC3E}">
        <p14:creationId xmlns:p14="http://schemas.microsoft.com/office/powerpoint/2010/main" val="9856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3585</TotalTime>
  <Words>60</Words>
  <Application>Microsoft Office PowerPoint</Application>
  <PresentationFormat>On-screen Show (4:3)</PresentationFormat>
  <Paragraphs>16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Time and Money: Do the Math</vt:lpstr>
      <vt:lpstr>Go Crazy!!!</vt:lpstr>
      <vt:lpstr>Or Go Cheap!!!</vt:lpstr>
      <vt:lpstr>How Much?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171</cp:revision>
  <dcterms:created xsi:type="dcterms:W3CDTF">2012-04-02T13:43:35Z</dcterms:created>
  <dcterms:modified xsi:type="dcterms:W3CDTF">2017-09-05T19:39:33Z</dcterms:modified>
</cp:coreProperties>
</file>