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12"/>
  </p:notesMasterIdLst>
  <p:sldIdLst>
    <p:sldId id="256" r:id="rId3"/>
    <p:sldId id="287" r:id="rId4"/>
    <p:sldId id="289" r:id="rId5"/>
    <p:sldId id="288" r:id="rId6"/>
    <p:sldId id="290" r:id="rId7"/>
    <p:sldId id="292" r:id="rId8"/>
    <p:sldId id="291" r:id="rId9"/>
    <p:sldId id="274" r:id="rId10"/>
    <p:sldId id="29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60" autoAdjust="0"/>
  </p:normalViewPr>
  <p:slideViewPr>
    <p:cSldViewPr>
      <p:cViewPr>
        <p:scale>
          <a:sx n="70" d="100"/>
          <a:sy n="70" d="100"/>
        </p:scale>
        <p:origin x="-1810" y="-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19679-2AD5-4645-A135-35640CFB8ECB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DFF3-B485-4B4F-BDF8-55FB9BEB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9FCFD-46E2-4309-8359-258E893433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Hot or NOT?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Weight is not mass.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Hot or NOT?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Run</a:t>
            </a:r>
            <a:r>
              <a:rPr lang="en-US" altLang="en-US" baseline="0" dirty="0" smtClean="0"/>
              <a:t> through a lap, talk about where this can be utilized and how it affects the line.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Geometric</a:t>
            </a:r>
            <a:r>
              <a:rPr lang="en-US" altLang="en-US" baseline="0" dirty="0" smtClean="0"/>
              <a:t> line through 14-15, why or why not?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8C25C-4DB2-452A-B6C3-41AB3375EC2B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FEC970-D7D0-45D8-9403-F949711F38E7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88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C8625A2-7099-4EB1-9273-AA4C965706A3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C3A0524-A843-4ED1-B342-E1355934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825-85FF-4E9D-BEA8-600D36FF0978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CBBB-8A38-4081-9A9A-0C8A4572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56E-42B9-424E-9B65-15247D40988C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0AD-D4D5-4E4A-8139-3D1FA626F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505-30D2-4E38-9094-1D37F22B94C8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2AA7-38A4-42A0-BBEA-B960E1B86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0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066C3DE-0FD8-456B-B281-85E656C38B08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CE67AFD-868D-4361-9C5C-07C05722F2BA}" type="slidenum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123D-E197-4BFB-BA51-3E9CEC8107E3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85B7-8232-4709-BB7A-5D0977757E16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37E7-64F0-4554-BEC0-DE8D3382526F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263B-C943-41A0-BB35-5567FBA44C67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9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F9AC-25AF-46FE-BACF-373E598C373F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57B3-B788-4AC0-A586-F113F68AF064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0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C6B1-BF92-43C3-9D26-295499F77E45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A837-0DA4-40C9-BA17-123CD4EBE4E0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6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F838-FC09-42E3-A8E5-FC434929058B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256E-3238-44B8-9ED2-067EAEA87A68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4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4BD-6B46-4043-8B63-3DF6A65BB759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4277-52EF-4A70-AA7F-DC256E8348F9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66DE-74A7-4F76-B677-35004B8E30BC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D62C7-E81D-4FE4-B31A-5F2523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92BD-8EE3-48B2-B9B7-6AEE3A682702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96C1-3ACF-46EF-AF89-B5958BAFCFB2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8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91BE-4754-4342-A3EF-F15E009AB294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2538-F849-4DA0-8F5C-279EE293D555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54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4337-6884-4667-B165-E5C9E3E9A618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2384-1F1D-4632-81C5-2E652C56986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7F0-0F35-456C-908B-E9094BCA2D03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5516-33F5-4072-A0D1-A71045739873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9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807-F9C7-4038-ACA8-6AC7C83422B4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9B9-1EB3-4040-BE75-ADD7DCE5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D72C-DC44-4381-8BA3-40D5BFA675B9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1AA8-D96E-4D4D-8C58-E7CD7704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2A5-103F-4402-94BB-B7415E102348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CC28-9B0F-4D06-8E5D-7B970F7F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7CE8-D233-4DD6-9D9C-015CC3FB1289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7C4-3535-4317-999E-F0F1C5D4B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4D1-CB0B-49B3-8EBB-32F596EB3432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63F0-CFE0-4CC4-9CF2-AC96A0C1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96A-B6E2-4A09-A2A8-2C07579B7C5E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5E81-7793-42EB-B2FB-95881E3D3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73A7-F819-49A2-8DEA-9316A63788CA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3A13-C071-4DB7-B053-0E064EFFB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EB137-D3D4-4AE1-BB07-9C7B3730102C}" type="datetimeFigureOut">
              <a:rPr lang="en-US"/>
              <a:pPr>
                <a:defRPr/>
              </a:pPr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674D616F-8574-4851-A2E7-4B85310CE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4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D5AF9-46A6-4544-A8FD-0EBE2BACE1F8}" type="datetimeFigureOut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2/23/2019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3A098-5466-4078-93A1-558D29EEA1A5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gif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1447800" y="3810000"/>
            <a:ext cx="640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BFBFBF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BFBFBF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BFBFBF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Roger </a:t>
            </a:r>
            <a:r>
              <a:rPr lang="en-US" altLang="en-US" sz="5400" b="1" dirty="0" err="1" smtClean="0">
                <a:solidFill>
                  <a:srgbClr val="D9D9D9"/>
                </a:solidFill>
              </a:rPr>
              <a:t>McDaniels</a:t>
            </a:r>
            <a:endParaRPr lang="en-US" altLang="en-US" sz="5400" b="1" dirty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Weight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4315"/>
            <a:ext cx="5867400" cy="5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im clark airbo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1830"/>
            <a:ext cx="6324600" cy="60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Camber Counts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26778"/>
            <a:ext cx="5620102" cy="2665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914400"/>
            <a:ext cx="5620103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089" y="2967335"/>
            <a:ext cx="579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 TIME!!!!!!!!!!!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2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T14-T15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791200" cy="49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2286000"/>
            <a:ext cx="5334000" cy="2849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Be safe, have fun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5">
            <a:extLst>
              <a:ext uri="{FF2B5EF4-FFF2-40B4-BE49-F238E27FC236}">
                <a16:creationId xmlns:a16="http://schemas.microsoft.com/office/drawing/2014/main" xmlns="" id="{DBB8F96E-2DEF-4E32-A37F-EB586E0729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25188">
            <a:off x="103272" y="243302"/>
            <a:ext cx="4174331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Brush Script Std"/>
                <a:ea typeface="+mn-ea"/>
                <a:cs typeface="+mn-cs"/>
              </a:rPr>
              <a:t>Thank You Sponsors!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F7F989-1013-4F38-B425-C5B77ACE8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4"/>
          <a:stretch/>
        </p:blipFill>
        <p:spPr>
          <a:xfrm>
            <a:off x="76339" y="1363777"/>
            <a:ext cx="3563555" cy="760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5A5098-EC42-48F8-9A4F-E96EF6149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0"/>
          <a:stretch/>
        </p:blipFill>
        <p:spPr>
          <a:xfrm>
            <a:off x="6233737" y="3767543"/>
            <a:ext cx="2813129" cy="1229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8A06B-6806-4E98-8FCA-D80583A26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85" y="5155558"/>
            <a:ext cx="1800365" cy="151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188BB2-D2C1-4B25-8495-641985E3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7" y="5062465"/>
            <a:ext cx="2309519" cy="660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CDF194-F6E3-478E-9F54-A4B428A696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9575" b="11855"/>
          <a:stretch/>
        </p:blipFill>
        <p:spPr>
          <a:xfrm>
            <a:off x="4839467" y="62511"/>
            <a:ext cx="2359028" cy="960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8A0F45-BEBE-425D-B1B6-F556D83B64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9"/>
          <a:stretch/>
        </p:blipFill>
        <p:spPr>
          <a:xfrm>
            <a:off x="3819757" y="1302610"/>
            <a:ext cx="2457815" cy="960928"/>
          </a:xfrm>
          <a:prstGeom prst="rect">
            <a:avLst/>
          </a:prstGeom>
        </p:spPr>
      </p:pic>
      <p:pic>
        <p:nvPicPr>
          <p:cNvPr id="10" name="Picture 12" descr="FandS_Logo_THSCC_2011v2">
            <a:extLst>
              <a:ext uri="{FF2B5EF4-FFF2-40B4-BE49-F238E27FC236}">
                <a16:creationId xmlns:a16="http://schemas.microsoft.com/office/drawing/2014/main" xmlns="" id="{1458AB3D-3BD5-4342-A445-E73A131C1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266"/>
          <a:stretch/>
        </p:blipFill>
        <p:spPr bwMode="auto">
          <a:xfrm>
            <a:off x="7443788" y="38101"/>
            <a:ext cx="1644934" cy="16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0FF985-0DC5-4244-89EE-F7A2AB178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35" y="1924264"/>
            <a:ext cx="2597264" cy="1731509"/>
          </a:xfrm>
          <a:prstGeom prst="rect">
            <a:avLst/>
          </a:prstGeom>
        </p:spPr>
      </p:pic>
      <p:pic>
        <p:nvPicPr>
          <p:cNvPr id="12" name="Picture 13" descr="Hart_Investment_basic">
            <a:extLst>
              <a:ext uri="{FF2B5EF4-FFF2-40B4-BE49-F238E27FC236}">
                <a16:creationId xmlns:a16="http://schemas.microsoft.com/office/drawing/2014/main" xmlns="" id="{F66C6E51-7B23-40E5-9899-76CFD6E5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6" y="5838295"/>
            <a:ext cx="4845504" cy="8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484BC5E-5B35-42A7-8821-1CFA80260517}"/>
              </a:ext>
            </a:extLst>
          </p:cNvPr>
          <p:cNvGrpSpPr/>
          <p:nvPr/>
        </p:nvGrpSpPr>
        <p:grpSpPr>
          <a:xfrm>
            <a:off x="4020046" y="2533915"/>
            <a:ext cx="2184401" cy="655605"/>
            <a:chOff x="3825791" y="3139684"/>
            <a:chExt cx="3444612" cy="7466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94E5827-FE18-41E6-83A1-7DD63F5D2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89" r="24042"/>
            <a:stretch/>
          </p:blipFill>
          <p:spPr>
            <a:xfrm>
              <a:off x="3833813" y="3139684"/>
              <a:ext cx="3436590" cy="5607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65BB64-A199-4799-AADA-AE4CBB608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48338" b="11855"/>
            <a:stretch/>
          </p:blipFill>
          <p:spPr>
            <a:xfrm>
              <a:off x="3825791" y="3709988"/>
              <a:ext cx="3444611" cy="17630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FC60E67-57D2-437B-B6DA-45601DE9E61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3899" r="7188" b="15343"/>
          <a:stretch/>
        </p:blipFill>
        <p:spPr>
          <a:xfrm>
            <a:off x="0" y="2485762"/>
            <a:ext cx="2318668" cy="1071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E1F323-E1A9-4107-9F3E-AEAEA03CBF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6" y="3668481"/>
            <a:ext cx="2171879" cy="1364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48616F-39F7-4149-B948-7E099C2F5E3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0"/>
          <a:stretch/>
        </p:blipFill>
        <p:spPr>
          <a:xfrm>
            <a:off x="93294" y="3872855"/>
            <a:ext cx="1840621" cy="2915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31978D-DCD6-47C7-A58A-C70CE16171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1" b="33542"/>
          <a:stretch/>
        </p:blipFill>
        <p:spPr>
          <a:xfrm>
            <a:off x="1962490" y="4561719"/>
            <a:ext cx="1885842" cy="10464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3A67392-1F61-4BBD-B141-92835D1ADC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99" y="2293878"/>
            <a:ext cx="1456123" cy="19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3664</TotalTime>
  <Words>73</Words>
  <Application>Microsoft Office PowerPoint</Application>
  <PresentationFormat>On-screen Show (4:3)</PresentationFormat>
  <Paragraphs>23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Camber Counts</vt:lpstr>
      <vt:lpstr>PowerPoint Presentation</vt:lpstr>
      <vt:lpstr>T14-T15</vt:lpstr>
      <vt:lpstr>Final Words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179</cp:revision>
  <dcterms:created xsi:type="dcterms:W3CDTF">2012-04-02T13:43:35Z</dcterms:created>
  <dcterms:modified xsi:type="dcterms:W3CDTF">2019-02-23T06:11:39Z</dcterms:modified>
</cp:coreProperties>
</file>