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5" r:id="rId3"/>
    <p:sldId id="286" r:id="rId4"/>
    <p:sldId id="296" r:id="rId5"/>
    <p:sldId id="288" r:id="rId6"/>
    <p:sldId id="293" r:id="rId7"/>
    <p:sldId id="297" r:id="rId8"/>
    <p:sldId id="274" r:id="rId9"/>
    <p:sldId id="28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60" autoAdjust="0"/>
  </p:normalViewPr>
  <p:slideViewPr>
    <p:cSldViewPr>
      <p:cViewPr>
        <p:scale>
          <a:sx n="70" d="100"/>
          <a:sy n="70" d="100"/>
        </p:scale>
        <p:origin x="-1800" y="15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619679-2AD5-4645-A135-35640CFB8ECB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ADFF3-B485-4B4F-BDF8-55FB9BEB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4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9FCFD-46E2-4309-8359-258E893433BA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4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DEF014-CBC6-4A02-833E-88FB9849C11C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48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87EA68-F7CF-4F19-A9A5-D44ACA0227B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7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Talk about ways to correct </a:t>
            </a:r>
            <a:r>
              <a:rPr lang="en-US" altLang="en-US" dirty="0" err="1" smtClean="0"/>
              <a:t>understeer</a:t>
            </a:r>
            <a:r>
              <a:rPr lang="en-US" altLang="en-US" dirty="0" smtClean="0"/>
              <a:t> (do less of that which is causing the </a:t>
            </a:r>
            <a:r>
              <a:rPr lang="en-US" altLang="en-US" dirty="0" err="1" smtClean="0"/>
              <a:t>understeer</a:t>
            </a:r>
            <a:r>
              <a:rPr lang="en-US" alt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104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Talk about trail</a:t>
            </a:r>
            <a:r>
              <a:rPr lang="en-US" altLang="en-US" baseline="0" dirty="0" smtClean="0"/>
              <a:t> braking and corner entry speed.</a:t>
            </a:r>
          </a:p>
          <a:p>
            <a:pPr eaLnBrk="1" hangingPunct="1"/>
            <a:r>
              <a:rPr lang="en-US" altLang="en-US" baseline="0" dirty="0" smtClean="0"/>
              <a:t>Talk about a mid-turn lift to get the nose around.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5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09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“</a:t>
            </a:r>
            <a:r>
              <a:rPr lang="en-US" dirty="0" err="1" smtClean="0"/>
              <a:t>oversteer</a:t>
            </a:r>
            <a:r>
              <a:rPr lang="en-US" dirty="0" smtClean="0"/>
              <a:t> and </a:t>
            </a:r>
            <a:r>
              <a:rPr lang="en-US" dirty="0" err="1" smtClean="0"/>
              <a:t>understeer</a:t>
            </a:r>
            <a:r>
              <a:rPr lang="en-US" dirty="0" smtClean="0"/>
              <a:t>” movie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ADFF3-B485-4B4F-BDF8-55FB9BEB396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1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1888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4325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6763" indent="-227013" defTabSz="9048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39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11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83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5563" indent="-227013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3FEC970-D7D0-45D8-9403-F949711F38E7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988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C8625A2-7099-4EB1-9273-AA4C965706A3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CC3A0524-A843-4ED1-B342-E1355934A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6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8825-85FF-4E9D-BEA8-600D36FF0978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ACBBB-8A38-4081-9A9A-0C8A4572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7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56E-42B9-424E-9B65-15247D40988C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5A0AD-D4D5-4E4A-8139-3D1FA626F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7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9505-30D2-4E38-9094-1D37F22B94C8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32AA7-38A4-42A0-BBEA-B960E1B86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70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F66DE-74A7-4F76-B677-35004B8E30BC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D62C7-E81D-4FE4-B31A-5F252377D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23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D807-F9C7-4038-ACA8-6AC7C83422B4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0F9B9-1EB3-4040-BE75-ADD7DCE5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26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D72C-DC44-4381-8BA3-40D5BFA675B9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1AA8-D96E-4D4D-8C58-E7CD77048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02A5-103F-4402-94BB-B7415E102348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CC28-9B0F-4D06-8E5D-7B970F7F8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9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7CE8-D233-4DD6-9D9C-015CC3FB1289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87C4-3535-4317-999E-F0F1C5D4B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44D1-CB0B-49B3-8EBB-32F596EB3432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D63F0-CFE0-4CC4-9CF2-AC96A0C1F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39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96A-B6E2-4A09-A2A8-2C07579B7C5E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45E81-7793-42EB-B2FB-95881E3D3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1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A73A7-F819-49A2-8DEA-9316A63788CA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3A13-C071-4DB7-B053-0E064EFFB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1EB137-D3D4-4AE1-BB07-9C7B3730102C}" type="datetimeFigureOut">
              <a:rPr lang="en-US"/>
              <a:pPr>
                <a:defRPr/>
              </a:pPr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674D616F-8574-4851-A2E7-4B85310CE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00200"/>
            <a:ext cx="767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/>
          </p:cNvSpPr>
          <p:nvPr/>
        </p:nvSpPr>
        <p:spPr bwMode="auto">
          <a:xfrm>
            <a:off x="228600" y="3886200"/>
            <a:ext cx="8763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rgbClr val="BFBFBF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rgbClr val="BFBFBF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BFBFBF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rgbClr val="BFBFBF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D9D9D9"/>
                </a:solidFill>
              </a:rPr>
              <a:t>Managing Weight Transfer (</a:t>
            </a:r>
            <a:r>
              <a:rPr lang="en-US" altLang="en-US" sz="5400" b="1" dirty="0" err="1" smtClean="0">
                <a:solidFill>
                  <a:srgbClr val="D9D9D9"/>
                </a:solidFill>
              </a:rPr>
              <a:t>Oversteer</a:t>
            </a:r>
            <a:r>
              <a:rPr lang="en-US" altLang="en-US" sz="5400" b="1" dirty="0" smtClean="0">
                <a:solidFill>
                  <a:srgbClr val="D9D9D9"/>
                </a:solidFill>
              </a:rPr>
              <a:t> and </a:t>
            </a:r>
            <a:r>
              <a:rPr lang="en-US" altLang="en-US" sz="5400" b="1" dirty="0" err="1" smtClean="0">
                <a:solidFill>
                  <a:srgbClr val="D9D9D9"/>
                </a:solidFill>
              </a:rPr>
              <a:t>Understeer</a:t>
            </a:r>
            <a:r>
              <a:rPr lang="en-US" altLang="en-US" sz="5400" b="1" dirty="0" smtClean="0">
                <a:solidFill>
                  <a:srgbClr val="D9D9D9"/>
                </a:solidFill>
              </a:rPr>
              <a:t>)</a:t>
            </a:r>
            <a:endParaRPr lang="en-US" altLang="en-US" sz="5400" b="1" dirty="0">
              <a:solidFill>
                <a:srgbClr val="D9D9D9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D9D9D9"/>
                </a:solidFill>
              </a:rPr>
              <a:t>Roger </a:t>
            </a:r>
            <a:r>
              <a:rPr lang="en-US" altLang="en-US" sz="4000" dirty="0" err="1" smtClean="0">
                <a:solidFill>
                  <a:srgbClr val="D9D9D9"/>
                </a:solidFill>
              </a:rPr>
              <a:t>McDaniels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2305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You have a finite amount of it, call it 100%</a:t>
            </a:r>
          </a:p>
          <a:p>
            <a:pPr eaLnBrk="1" hangingPunct="1"/>
            <a:r>
              <a:rPr lang="en-US" altLang="en-US" sz="3000" dirty="0" smtClean="0"/>
              <a:t>The more weight on a tire, the more grip it has</a:t>
            </a:r>
            <a:endParaRPr lang="en-US" altLang="en-US" sz="2600" dirty="0" smtClean="0"/>
          </a:p>
          <a:p>
            <a:pPr eaLnBrk="1" hangingPunct="1"/>
            <a:r>
              <a:rPr lang="en-US" altLang="en-US" sz="3000" dirty="0" smtClean="0"/>
              <a:t>You can use it longitudinally (acceleration/braking)</a:t>
            </a:r>
          </a:p>
          <a:p>
            <a:pPr eaLnBrk="1" hangingPunct="1"/>
            <a:r>
              <a:rPr lang="en-US" altLang="en-US" sz="3000" dirty="0" smtClean="0"/>
              <a:t>You can use it laterally (turning)</a:t>
            </a:r>
          </a:p>
          <a:p>
            <a:pPr eaLnBrk="1" hangingPunct="1"/>
            <a:r>
              <a:rPr lang="en-US" altLang="en-US" sz="3000" dirty="0" smtClean="0"/>
              <a:t>If you are using 100% of your grip for braking, then you will not have it available for turning</a:t>
            </a:r>
          </a:p>
          <a:p>
            <a:pPr lvl="1" eaLnBrk="1" hangingPunct="1"/>
            <a:r>
              <a:rPr lang="en-US" altLang="en-US" sz="3000" dirty="0" smtClean="0"/>
              <a:t>“The steering wheel! It does nothing!”</a:t>
            </a:r>
          </a:p>
          <a:p>
            <a:pPr lvl="1" eaLnBrk="1" hangingPunct="1"/>
            <a:endParaRPr lang="en-US" altLang="en-US" sz="3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116"/>
            <a:ext cx="4495800" cy="2645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720669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65000"/>
                  </a:schemeClr>
                </a:solidFill>
              </a:rPr>
              <a:t>GRIP</a:t>
            </a:r>
            <a:endParaRPr lang="en-US" sz="9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Weight</a:t>
            </a:r>
            <a:br>
              <a:rPr lang="en-US" altLang="en-US" dirty="0" smtClean="0"/>
            </a:br>
            <a:r>
              <a:rPr lang="en-US" altLang="en-US" dirty="0" smtClean="0"/>
              <a:t>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0"/>
            <a:ext cx="8229600" cy="361188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When accelerating, braking, or steering, the body of the car rotates in the opposite direction of the acceleration, braking, or steering, putting more weight on one side/end of the car and releasing weight from the other.</a:t>
            </a:r>
          </a:p>
          <a:p>
            <a:pPr eaLnBrk="1" hangingPunct="1"/>
            <a:r>
              <a:rPr lang="en-US" altLang="en-US" sz="2800" dirty="0" smtClean="0"/>
              <a:t>We will use weight transfer to manage which wheels we put weight on, in order to maximize the grip on the wheels that we need the most out of.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0"/>
            <a:ext cx="477012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Acceleration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305800" cy="34591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Transfers weight to the rear of the car</a:t>
            </a:r>
          </a:p>
          <a:p>
            <a:pPr lvl="1" eaLnBrk="1" hangingPunct="1"/>
            <a:r>
              <a:rPr lang="en-US" altLang="en-US" dirty="0" smtClean="0"/>
              <a:t>More weight on the rear tires= More Grip</a:t>
            </a:r>
            <a:r>
              <a:rPr lang="en-US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Less weight on the front tires= Less Grip </a:t>
            </a:r>
            <a:r>
              <a:rPr lang="en-US" altLang="en-US" dirty="0" smtClean="0">
                <a:sym typeface="Wingdings" pitchFamily="2" charset="2"/>
              </a:rPr>
              <a:t>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Advantages</a:t>
            </a:r>
          </a:p>
          <a:p>
            <a:pPr lvl="1" eaLnBrk="1" hangingPunct="1"/>
            <a:r>
              <a:rPr lang="en-US" altLang="en-US" dirty="0" smtClean="0"/>
              <a:t>Prevent </a:t>
            </a:r>
            <a:r>
              <a:rPr lang="en-US" altLang="en-US" dirty="0" err="1"/>
              <a:t>o</a:t>
            </a:r>
            <a:r>
              <a:rPr lang="en-US" altLang="en-US" dirty="0" err="1" smtClean="0"/>
              <a:t>versteer</a:t>
            </a:r>
            <a:r>
              <a:rPr lang="en-US" altLang="en-US" dirty="0" smtClean="0"/>
              <a:t> in a FWD car  (Why not RWD?)</a:t>
            </a:r>
          </a:p>
          <a:p>
            <a:pPr eaLnBrk="1" hangingPunct="1"/>
            <a:r>
              <a:rPr lang="en-US" altLang="en-US" dirty="0" smtClean="0"/>
              <a:t>Disadvantages</a:t>
            </a:r>
          </a:p>
          <a:p>
            <a:pPr lvl="1" eaLnBrk="1" hangingPunct="1"/>
            <a:r>
              <a:rPr lang="en-US" altLang="en-US" dirty="0" smtClean="0"/>
              <a:t>Can cause </a:t>
            </a:r>
            <a:r>
              <a:rPr lang="en-US" altLang="en-US" dirty="0" err="1" smtClean="0"/>
              <a:t>understeer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-1"/>
            <a:ext cx="3581400" cy="27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350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Deceleration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Transfers weight to the front of the car, usually more weight more suddenly because your brakes stop you much faster than your engine accelerates you</a:t>
            </a:r>
          </a:p>
          <a:p>
            <a:pPr lvl="1" eaLnBrk="1" hangingPunct="1"/>
            <a:r>
              <a:rPr lang="en-US" altLang="en-US" sz="2200" dirty="0" smtClean="0"/>
              <a:t>Brakes are more powerful for weight transfer than throttle</a:t>
            </a:r>
          </a:p>
          <a:p>
            <a:pPr eaLnBrk="1" hangingPunct="1"/>
            <a:r>
              <a:rPr lang="en-US" altLang="en-US" sz="2600" dirty="0" smtClean="0"/>
              <a:t>Advantages</a:t>
            </a:r>
          </a:p>
          <a:p>
            <a:pPr lvl="1" eaLnBrk="1" hangingPunct="1"/>
            <a:r>
              <a:rPr lang="en-US" altLang="en-US" sz="2600" dirty="0" smtClean="0"/>
              <a:t>Can prevent </a:t>
            </a:r>
            <a:r>
              <a:rPr lang="en-US" altLang="en-US" sz="2600" dirty="0" err="1" smtClean="0"/>
              <a:t>understeer</a:t>
            </a:r>
            <a:r>
              <a:rPr lang="en-US" altLang="en-US" sz="2600" dirty="0" smtClean="0"/>
              <a:t> (usually in the form of a lift)</a:t>
            </a:r>
          </a:p>
          <a:p>
            <a:pPr lvl="2" eaLnBrk="1" hangingPunct="1"/>
            <a:r>
              <a:rPr lang="en-US" altLang="en-US" sz="2600" dirty="0" smtClean="0"/>
              <a:t>Trail Braking, Throttle Lift </a:t>
            </a:r>
            <a:r>
              <a:rPr lang="en-US" altLang="en-US" sz="2600" dirty="0" err="1" smtClean="0"/>
              <a:t>Oversteer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err="1" smtClean="0"/>
              <a:t>Disavantage</a:t>
            </a:r>
            <a:endParaRPr lang="en-US" altLang="en-US" sz="2600" dirty="0" smtClean="0"/>
          </a:p>
          <a:p>
            <a:pPr lvl="1" eaLnBrk="1" hangingPunct="1"/>
            <a:r>
              <a:rPr lang="en-US" altLang="en-US" sz="2600" dirty="0" smtClean="0"/>
              <a:t>Less traction at the rear </a:t>
            </a:r>
            <a:r>
              <a:rPr lang="en-US" altLang="en-US" sz="2600" dirty="0" err="1" smtClean="0"/>
              <a:t>wheeels</a:t>
            </a:r>
            <a:r>
              <a:rPr lang="en-US" altLang="en-US" sz="2600" dirty="0" smtClean="0"/>
              <a:t> (snap </a:t>
            </a:r>
            <a:r>
              <a:rPr lang="en-US" altLang="en-US" sz="2600" dirty="0" err="1" smtClean="0"/>
              <a:t>oversteer</a:t>
            </a:r>
            <a:r>
              <a:rPr lang="en-US" altLang="en-US" sz="2600" dirty="0" smtClean="0"/>
              <a:t>?)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Discussion Points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causes understeer?</a:t>
            </a:r>
          </a:p>
          <a:p>
            <a:pPr lvl="1" eaLnBrk="1" hangingPunct="1"/>
            <a:r>
              <a:rPr lang="en-US" altLang="en-US" dirty="0" smtClean="0"/>
              <a:t>Driver?</a:t>
            </a:r>
          </a:p>
          <a:p>
            <a:pPr lvl="1" eaLnBrk="1" hangingPunct="1"/>
            <a:r>
              <a:rPr lang="en-US" altLang="en-US" dirty="0" smtClean="0"/>
              <a:t>Car?</a:t>
            </a:r>
          </a:p>
          <a:p>
            <a:pPr lvl="1" eaLnBrk="1" hangingPunct="1"/>
            <a:r>
              <a:rPr lang="en-US" altLang="en-US" dirty="0" smtClean="0"/>
              <a:t>Track?</a:t>
            </a:r>
          </a:p>
          <a:p>
            <a:pPr eaLnBrk="1" hangingPunct="1"/>
            <a:r>
              <a:rPr lang="en-US" altLang="en-US" dirty="0" smtClean="0"/>
              <a:t>What causes oversteer?</a:t>
            </a:r>
          </a:p>
          <a:p>
            <a:pPr lvl="1" eaLnBrk="1" hangingPunct="1"/>
            <a:r>
              <a:rPr lang="en-US" altLang="en-US" dirty="0"/>
              <a:t>Driver?</a:t>
            </a:r>
          </a:p>
          <a:p>
            <a:pPr lvl="1" eaLnBrk="1" hangingPunct="1"/>
            <a:r>
              <a:rPr lang="en-US" altLang="en-US" dirty="0"/>
              <a:t>Car?</a:t>
            </a:r>
          </a:p>
          <a:p>
            <a:pPr lvl="1" eaLnBrk="1" hangingPunct="1"/>
            <a:r>
              <a:rPr lang="en-US" altLang="en-US" dirty="0"/>
              <a:t>Track</a:t>
            </a:r>
            <a:r>
              <a:rPr lang="en-US" altLang="en-US" dirty="0" smtClean="0"/>
              <a:t>?</a:t>
            </a:r>
          </a:p>
          <a:p>
            <a:pPr eaLnBrk="1" hangingPunct="1"/>
            <a:r>
              <a:rPr lang="en-US" altLang="en-US" dirty="0" smtClean="0"/>
              <a:t>Where can you explore understeer or oversteer?</a:t>
            </a:r>
          </a:p>
        </p:txBody>
      </p:sp>
    </p:spTree>
    <p:extLst>
      <p:ext uri="{BB962C8B-B14F-4D97-AF65-F5344CB8AC3E}">
        <p14:creationId xmlns:p14="http://schemas.microsoft.com/office/powerpoint/2010/main" val="341493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8597" y="2967335"/>
            <a:ext cx="3806811" cy="17373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Movie Time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609600"/>
            <a:ext cx="808808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5400" dirty="0" smtClean="0"/>
              <a:t>Observe understeer and oversteer during your next session</a:t>
            </a:r>
          </a:p>
          <a:p>
            <a:pPr eaLnBrk="1" hangingPunct="1"/>
            <a:r>
              <a:rPr lang="en-US" altLang="en-US" sz="5400" dirty="0" smtClean="0"/>
              <a:t>Be safe, have fun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questions?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Next class: 1:40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5" descr="vir_up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3"/>
            <a:ext cx="91440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PD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4102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 descr="AAE_logo_new_0223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743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9812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1" descr="Competition-Cages-Graph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2362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FandS_Logo_THSCC_2011v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5176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Hart_Investment_bas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276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0"/>
            <a:ext cx="33623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8" descr="r&amp;j_newsletter_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9" descr="Email_Newsletter_hea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35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8288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22050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24" descr="tidewater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169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WordArt 25"/>
          <p:cNvSpPr>
            <a:spLocks noChangeArrowheads="1" noChangeShapeType="1" noTextEdit="1"/>
          </p:cNvSpPr>
          <p:nvPr/>
        </p:nvSpPr>
        <p:spPr bwMode="auto">
          <a:xfrm rot="225188">
            <a:off x="3424238" y="4763"/>
            <a:ext cx="5565775" cy="1279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rush Script Std"/>
              </a:rPr>
              <a:t>Thank You Sponsors!</a:t>
            </a:r>
          </a:p>
        </p:txBody>
      </p:sp>
    </p:spTree>
    <p:extLst>
      <p:ext uri="{BB962C8B-B14F-4D97-AF65-F5344CB8AC3E}">
        <p14:creationId xmlns:p14="http://schemas.microsoft.com/office/powerpoint/2010/main" val="9856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3959</TotalTime>
  <Words>374</Words>
  <Application>Microsoft Office PowerPoint</Application>
  <PresentationFormat>On-screen Show (4:3)</PresentationFormat>
  <Paragraphs>56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Weight Transfer</vt:lpstr>
      <vt:lpstr>Acceleration</vt:lpstr>
      <vt:lpstr>Deceleration</vt:lpstr>
      <vt:lpstr>Discussion Points</vt:lpstr>
      <vt:lpstr>PowerPoint Presentation</vt:lpstr>
      <vt:lpstr>Final Words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183</cp:revision>
  <dcterms:created xsi:type="dcterms:W3CDTF">2012-04-02T13:43:35Z</dcterms:created>
  <dcterms:modified xsi:type="dcterms:W3CDTF">2017-06-08T00:33:04Z</dcterms:modified>
</cp:coreProperties>
</file>