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736" r:id="rId2"/>
  </p:sldMasterIdLst>
  <p:notesMasterIdLst>
    <p:notesMasterId r:id="rId14"/>
  </p:notesMasterIdLst>
  <p:sldIdLst>
    <p:sldId id="256" r:id="rId3"/>
    <p:sldId id="288" r:id="rId4"/>
    <p:sldId id="289" r:id="rId5"/>
    <p:sldId id="290" r:id="rId6"/>
    <p:sldId id="292" r:id="rId7"/>
    <p:sldId id="286" r:id="rId8"/>
    <p:sldId id="278" r:id="rId9"/>
    <p:sldId id="279" r:id="rId10"/>
    <p:sldId id="280" r:id="rId11"/>
    <p:sldId id="274" r:id="rId12"/>
    <p:sldId id="291" r:id="rId13"/>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1pPr>
    <a:lvl2pPr marL="457200" algn="l" rtl="0" fontAlgn="base">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2pPr>
    <a:lvl3pPr marL="914400" algn="l" rtl="0" fontAlgn="base">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3pPr>
    <a:lvl4pPr marL="1371600" algn="l" rtl="0" fontAlgn="base">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4pPr>
    <a:lvl5pPr marL="1828800" algn="l" rtl="0" fontAlgn="base">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900FF"/>
    <a:srgbClr val="FFFF00"/>
    <a:srgbClr val="33CC33"/>
    <a:srgbClr val="FF33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73660" autoAdjust="0"/>
  </p:normalViewPr>
  <p:slideViewPr>
    <p:cSldViewPr>
      <p:cViewPr>
        <p:scale>
          <a:sx n="70" d="100"/>
          <a:sy n="70" d="100"/>
        </p:scale>
        <p:origin x="-1810" y="-58"/>
      </p:cViewPr>
      <p:guideLst>
        <p:guide orient="horz" pos="2160"/>
        <p:guide pos="2880"/>
      </p:guideLst>
    </p:cSldViewPr>
  </p:slideViewPr>
  <p:notesTextViewPr>
    <p:cViewPr>
      <p:scale>
        <a:sx n="200" d="100"/>
        <a:sy n="2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tableStyles" Target="tableStyle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presProps" Target="presProp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cs typeface="+mn-cs"/>
              </a:defRPr>
            </a:lvl1pPr>
          </a:lstStyle>
          <a:p>
            <a:pPr>
              <a:defRPr/>
            </a:pPr>
            <a:fld id="{C6619679-2AD5-4645-A135-35640CFB8ECB}" type="datetimeFigureOut">
              <a:rPr lang="en-US"/>
              <a:pPr>
                <a:defRPr/>
              </a:pPr>
              <a:t>2/28/2020</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vl1pPr>
          </a:lstStyle>
          <a:p>
            <a:fld id="{86CADFF3-B485-4B4F-BDF8-55FB9BEB3963}" type="slidenum">
              <a:rPr lang="en-US" altLang="en-US"/>
              <a:pPr/>
              <a:t>‹#›</a:t>
            </a:fld>
            <a:endParaRPr lang="en-US" altLang="en-US"/>
          </a:p>
        </p:txBody>
      </p:sp>
    </p:spTree>
    <p:extLst>
      <p:ext uri="{BB962C8B-B14F-4D97-AF65-F5344CB8AC3E}">
        <p14:creationId xmlns:p14="http://schemas.microsoft.com/office/powerpoint/2010/main" val="3487140029"/>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945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smtClean="0"/>
          </a:p>
        </p:txBody>
      </p:sp>
      <p:sp>
        <p:nvSpPr>
          <p:cNvPr id="23556" name="Slide Number Placeholder 3"/>
          <p:cNvSpPr>
            <a:spLocks noGrp="1"/>
          </p:cNvSpPr>
          <p:nvPr>
            <p:ph type="sldNum" sz="quarter" idx="5"/>
          </p:nvPr>
        </p:nvSpPr>
        <p:spPr bwMode="auto">
          <a:extLst/>
        </p:spPr>
        <p:txBody>
          <a:bodyPr/>
          <a:lstStyle>
            <a:lvl1pPr eaLnBrk="0" hangingPunct="0">
              <a:defRPr>
                <a:solidFill>
                  <a:schemeClr val="tx1"/>
                </a:solidFill>
                <a:latin typeface="Calibri" panose="020F0502020204030204" pitchFamily="34" charset="0"/>
                <a:cs typeface="Arial" panose="020B0604020202020204" pitchFamily="34" charset="0"/>
              </a:defRPr>
            </a:lvl1pPr>
            <a:lvl2pPr marL="742950" indent="-285750" eaLnBrk="0" hangingPunct="0">
              <a:defRPr>
                <a:solidFill>
                  <a:schemeClr val="tx1"/>
                </a:solidFill>
                <a:latin typeface="Calibri" panose="020F0502020204030204" pitchFamily="34" charset="0"/>
                <a:cs typeface="Arial" panose="020B0604020202020204" pitchFamily="34" charset="0"/>
              </a:defRPr>
            </a:lvl2pPr>
            <a:lvl3pPr marL="1143000" indent="-228600" eaLnBrk="0" hangingPunct="0">
              <a:defRPr>
                <a:solidFill>
                  <a:schemeClr val="tx1"/>
                </a:solidFill>
                <a:latin typeface="Calibri" panose="020F0502020204030204" pitchFamily="34" charset="0"/>
                <a:cs typeface="Arial" panose="020B0604020202020204" pitchFamily="34" charset="0"/>
              </a:defRPr>
            </a:lvl3pPr>
            <a:lvl4pPr marL="1600200" indent="-228600" eaLnBrk="0" hangingPunct="0">
              <a:defRPr>
                <a:solidFill>
                  <a:schemeClr val="tx1"/>
                </a:solidFill>
                <a:latin typeface="Calibri" panose="020F0502020204030204" pitchFamily="34" charset="0"/>
                <a:cs typeface="Arial" panose="020B0604020202020204" pitchFamily="34" charset="0"/>
              </a:defRPr>
            </a:lvl4pPr>
            <a:lvl5pPr marL="2057400" indent="-228600" eaLnBrk="0" hangingPunct="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eaLnBrk="1" hangingPunct="1"/>
            <a:fld id="{9DE9FCFD-46E2-4309-8359-258E893433BA}" type="slidenum">
              <a:rPr lang="en-US" altLang="en-US"/>
              <a:pPr eaLnBrk="1" hangingPunct="1"/>
              <a:t>1</a:t>
            </a:fld>
            <a:endParaRPr lang="en-US" altLang="en-US"/>
          </a:p>
        </p:txBody>
      </p:sp>
    </p:spTree>
    <p:extLst>
      <p:ext uri="{BB962C8B-B14F-4D97-AF65-F5344CB8AC3E}">
        <p14:creationId xmlns:p14="http://schemas.microsoft.com/office/powerpoint/2010/main" val="200394604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427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30" tIns="45715" rIns="91430" bIns="45715" numCol="1" anchor="t" anchorCtr="0" compatLnSpc="1">
            <a:prstTxWarp prst="textNoShape">
              <a:avLst/>
            </a:prstTxWarp>
          </a:bodyPr>
          <a:lstStyle/>
          <a:p>
            <a:endParaRPr lang="en-US" altLang="en-US" smtClean="0"/>
          </a:p>
        </p:txBody>
      </p:sp>
      <p:sp>
        <p:nvSpPr>
          <p:cNvPr id="4" name="Slide Number Placeholder 3"/>
          <p:cNvSpPr txBox="1">
            <a:spLocks noGrp="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30" tIns="45715" rIns="91430" bIns="45715" anchor="b"/>
          <a:lstStyle>
            <a:lvl1pPr defTabSz="904875" eaLnBrk="0" hangingPunct="0">
              <a:defRPr>
                <a:solidFill>
                  <a:schemeClr val="tx1"/>
                </a:solidFill>
                <a:latin typeface="Calibri" panose="020F0502020204030204" pitchFamily="34" charset="0"/>
                <a:cs typeface="Arial" panose="020B0604020202020204" pitchFamily="34" charset="0"/>
              </a:defRPr>
            </a:lvl1pPr>
            <a:lvl2pPr marL="735013" indent="-282575" defTabSz="904875" eaLnBrk="0" hangingPunct="0">
              <a:defRPr>
                <a:solidFill>
                  <a:schemeClr val="tx1"/>
                </a:solidFill>
                <a:latin typeface="Calibri" panose="020F0502020204030204" pitchFamily="34" charset="0"/>
                <a:cs typeface="Arial" panose="020B0604020202020204" pitchFamily="34" charset="0"/>
              </a:defRPr>
            </a:lvl2pPr>
            <a:lvl3pPr marL="1131888" indent="-227013" defTabSz="904875" eaLnBrk="0" hangingPunct="0">
              <a:defRPr>
                <a:solidFill>
                  <a:schemeClr val="tx1"/>
                </a:solidFill>
                <a:latin typeface="Calibri" panose="020F0502020204030204" pitchFamily="34" charset="0"/>
                <a:cs typeface="Arial" panose="020B0604020202020204" pitchFamily="34" charset="0"/>
              </a:defRPr>
            </a:lvl3pPr>
            <a:lvl4pPr marL="1584325" indent="-227013" defTabSz="904875" eaLnBrk="0" hangingPunct="0">
              <a:defRPr>
                <a:solidFill>
                  <a:schemeClr val="tx1"/>
                </a:solidFill>
                <a:latin typeface="Calibri" panose="020F0502020204030204" pitchFamily="34" charset="0"/>
                <a:cs typeface="Arial" panose="020B0604020202020204" pitchFamily="34" charset="0"/>
              </a:defRPr>
            </a:lvl4pPr>
            <a:lvl5pPr marL="2036763" indent="-227013" defTabSz="904875" eaLnBrk="0" hangingPunct="0">
              <a:defRPr>
                <a:solidFill>
                  <a:schemeClr val="tx1"/>
                </a:solidFill>
                <a:latin typeface="Calibri" panose="020F0502020204030204" pitchFamily="34" charset="0"/>
                <a:cs typeface="Arial" panose="020B0604020202020204" pitchFamily="34" charset="0"/>
              </a:defRPr>
            </a:lvl5pPr>
            <a:lvl6pPr marL="2493963" indent="-227013" defTabSz="904875"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51163" indent="-227013" defTabSz="904875"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08363" indent="-227013" defTabSz="904875"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65563" indent="-227013" defTabSz="904875"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algn="r" eaLnBrk="1" hangingPunct="1"/>
            <a:fld id="{33FEC970-D7D0-45D8-9403-F949711F38E7}" type="slidenum">
              <a:rPr lang="en-US" altLang="en-US" sz="1200"/>
              <a:pPr algn="r" eaLnBrk="1" hangingPunct="1"/>
              <a:t>10</a:t>
            </a:fld>
            <a:endParaRPr lang="en-US" altLang="en-US" sz="1200"/>
          </a:p>
        </p:txBody>
      </p:sp>
    </p:spTree>
    <p:extLst>
      <p:ext uri="{BB962C8B-B14F-4D97-AF65-F5344CB8AC3E}">
        <p14:creationId xmlns:p14="http://schemas.microsoft.com/office/powerpoint/2010/main" val="175988799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969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b="1" dirty="0" smtClean="0"/>
              <a:t>HPDE, NOT OPEN TRACK OR RACING </a:t>
            </a:r>
            <a:r>
              <a:rPr lang="en-US" altLang="en-US" dirty="0" smtClean="0"/>
              <a:t>– Aggressive driving will be closely monitored. Event stewards are in constant communication with corner workers and will utilize black flags to ensure everyone’s safety on track. </a:t>
            </a:r>
          </a:p>
          <a:p>
            <a:pPr eaLnBrk="1" hangingPunct="1">
              <a:spcBef>
                <a:spcPct val="0"/>
              </a:spcBef>
            </a:pPr>
            <a:endParaRPr lang="en-US" altLang="en-US" dirty="0" smtClean="0"/>
          </a:p>
          <a:p>
            <a:pPr eaLnBrk="1" hangingPunct="1">
              <a:spcBef>
                <a:spcPct val="0"/>
              </a:spcBef>
            </a:pPr>
            <a:r>
              <a:rPr lang="en-US" altLang="en-US" b="1" dirty="0" smtClean="0"/>
              <a:t>TWO OFF RULE </a:t>
            </a:r>
            <a:r>
              <a:rPr lang="en-US" altLang="en-US" dirty="0" smtClean="0"/>
              <a:t>–THSCC has always had a two-off rule. This means that two ‘loss-of control’ incidents in one day warrants us ‘parking’ you for the rest of the day. If circumstances warrant, we reserve the right to park you for the weekend. This does </a:t>
            </a:r>
            <a:r>
              <a:rPr lang="en-US" altLang="en-US" b="1" dirty="0" smtClean="0"/>
              <a:t>not </a:t>
            </a:r>
            <a:r>
              <a:rPr lang="en-US" altLang="en-US" dirty="0" smtClean="0"/>
              <a:t>include doing the right thing when you get in over your head by driving straight off track, in a controlled manner, safely and re-entering the track safely. </a:t>
            </a:r>
          </a:p>
          <a:p>
            <a:pPr eaLnBrk="1" hangingPunct="1">
              <a:spcBef>
                <a:spcPct val="0"/>
              </a:spcBef>
            </a:pPr>
            <a:endParaRPr lang="en-US" altLang="en-US" dirty="0" smtClean="0"/>
          </a:p>
          <a:p>
            <a:pPr eaLnBrk="1" hangingPunct="1">
              <a:spcBef>
                <a:spcPct val="0"/>
              </a:spcBef>
            </a:pPr>
            <a:r>
              <a:rPr lang="en-US" altLang="en-US" b="1" dirty="0" smtClean="0"/>
              <a:t>OFFS OR SPINS </a:t>
            </a:r>
            <a:r>
              <a:rPr lang="en-US" altLang="en-US" dirty="0" smtClean="0"/>
              <a:t>– Crisis management is one of the 1st things you’ll have to learn on track. Should you find yourself ‘in over your head’, your first priority is to come to a controlled and safe stop. If possible, drive straight off and bring the car to a controlled stop, preferably in view of a corner worker station. Wait for the corner worker’s indication that it is safe to re-enter the track. If you find yourself out of control, go </a:t>
            </a:r>
            <a:r>
              <a:rPr lang="en-US" altLang="en-US" b="1" dirty="0" smtClean="0"/>
              <a:t>both-feet-in </a:t>
            </a:r>
            <a:r>
              <a:rPr lang="en-US" altLang="en-US" dirty="0" smtClean="0"/>
              <a:t>(clutch in, brake in). Do not try to ‘save’ the car – it will generally lead to the exact opposite effect. After </a:t>
            </a:r>
            <a:r>
              <a:rPr lang="en-US" altLang="en-US" b="1" dirty="0" smtClean="0"/>
              <a:t>any </a:t>
            </a:r>
            <a:r>
              <a:rPr lang="en-US" altLang="en-US" dirty="0" smtClean="0"/>
              <a:t>loss of control (on or off-track), or ‘four wheels off’, you </a:t>
            </a:r>
            <a:r>
              <a:rPr lang="en-US" altLang="en-US" b="1" dirty="0" smtClean="0"/>
              <a:t>must </a:t>
            </a:r>
            <a:r>
              <a:rPr lang="en-US" altLang="en-US" dirty="0" smtClean="0"/>
              <a:t>pit in and let the grid marshal check your vehicle over for any safety issues. He will also make sure You are OK; he will then let you back on track. Failure to pit in will result in a black flag and an extended debriefing. </a:t>
            </a:r>
          </a:p>
          <a:p>
            <a:pPr eaLnBrk="1" hangingPunct="1">
              <a:spcBef>
                <a:spcPct val="0"/>
              </a:spcBef>
            </a:pPr>
            <a:endParaRPr lang="en-US" altLang="en-US" dirty="0" smtClean="0"/>
          </a:p>
          <a:p>
            <a:pPr eaLnBrk="1" hangingPunct="1">
              <a:spcBef>
                <a:spcPct val="0"/>
              </a:spcBef>
            </a:pPr>
            <a:r>
              <a:rPr lang="en-US" altLang="en-US" b="1" dirty="0" smtClean="0"/>
              <a:t>MECHANICAL BREAK-DOWNS </a:t>
            </a:r>
            <a:r>
              <a:rPr lang="en-US" altLang="en-US" dirty="0" smtClean="0"/>
              <a:t>– if your car has a mechanical issue that has severely slowed you down, drive off-line and display the </a:t>
            </a:r>
            <a:r>
              <a:rPr lang="en-US" altLang="en-US" b="1" dirty="0" smtClean="0"/>
              <a:t>pit-in </a:t>
            </a:r>
            <a:r>
              <a:rPr lang="en-US" altLang="en-US" dirty="0" smtClean="0"/>
              <a:t>signal (raised fist high above the driver’s window) and proceed to pit-in. If you cannot proceed, pull off the track, off line, and in view of a manned worker station if possible. Stay in your car. If you are out of the way, you’ll probably have to wait for the end of the session. If you are in a dangerous position, we will black flag the session to get you out of the way, and then proceed as time allows. If you encounter a disabled car, displaying the pit-in signal, and clearly off-speed, it is OK to pass that car. </a:t>
            </a:r>
          </a:p>
          <a:p>
            <a:pPr eaLnBrk="1" hangingPunct="1">
              <a:spcBef>
                <a:spcPct val="0"/>
              </a:spcBef>
            </a:pPr>
            <a:endParaRPr lang="en-US" altLang="en-US" dirty="0" smtClean="0"/>
          </a:p>
        </p:txBody>
      </p:sp>
      <p:sp>
        <p:nvSpPr>
          <p:cNvPr id="28676" name="Slide Number Placeholder 3"/>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itchFamily="34" charset="0"/>
              </a:defRPr>
            </a:lvl1pPr>
            <a:lvl2pPr marL="742871" indent="-285719">
              <a:defRPr>
                <a:solidFill>
                  <a:schemeClr val="tx1"/>
                </a:solidFill>
                <a:latin typeface="Calibri" pitchFamily="34" charset="0"/>
              </a:defRPr>
            </a:lvl2pPr>
            <a:lvl3pPr marL="1142879" indent="-228576">
              <a:defRPr>
                <a:solidFill>
                  <a:schemeClr val="tx1"/>
                </a:solidFill>
                <a:latin typeface="Calibri" pitchFamily="34" charset="0"/>
              </a:defRPr>
            </a:lvl3pPr>
            <a:lvl4pPr marL="1600030" indent="-228576">
              <a:defRPr>
                <a:solidFill>
                  <a:schemeClr val="tx1"/>
                </a:solidFill>
                <a:latin typeface="Calibri" pitchFamily="34" charset="0"/>
              </a:defRPr>
            </a:lvl4pPr>
            <a:lvl5pPr marL="2057182" indent="-228576">
              <a:defRPr>
                <a:solidFill>
                  <a:schemeClr val="tx1"/>
                </a:solidFill>
                <a:latin typeface="Calibri" pitchFamily="34" charset="0"/>
              </a:defRPr>
            </a:lvl5pPr>
            <a:lvl6pPr marL="2514333" indent="-228576" fontAlgn="base">
              <a:spcBef>
                <a:spcPct val="0"/>
              </a:spcBef>
              <a:spcAft>
                <a:spcPct val="0"/>
              </a:spcAft>
              <a:defRPr>
                <a:solidFill>
                  <a:schemeClr val="tx1"/>
                </a:solidFill>
                <a:latin typeface="Calibri" pitchFamily="34" charset="0"/>
              </a:defRPr>
            </a:lvl6pPr>
            <a:lvl7pPr marL="2971485" indent="-228576" fontAlgn="base">
              <a:spcBef>
                <a:spcPct val="0"/>
              </a:spcBef>
              <a:spcAft>
                <a:spcPct val="0"/>
              </a:spcAft>
              <a:defRPr>
                <a:solidFill>
                  <a:schemeClr val="tx1"/>
                </a:solidFill>
                <a:latin typeface="Calibri" pitchFamily="34" charset="0"/>
              </a:defRPr>
            </a:lvl7pPr>
            <a:lvl8pPr marL="3428637" indent="-228576" fontAlgn="base">
              <a:spcBef>
                <a:spcPct val="0"/>
              </a:spcBef>
              <a:spcAft>
                <a:spcPct val="0"/>
              </a:spcAft>
              <a:defRPr>
                <a:solidFill>
                  <a:schemeClr val="tx1"/>
                </a:solidFill>
                <a:latin typeface="Calibri" pitchFamily="34" charset="0"/>
              </a:defRPr>
            </a:lvl8pPr>
            <a:lvl9pPr marL="3885788" indent="-228576" fontAlgn="base">
              <a:spcBef>
                <a:spcPct val="0"/>
              </a:spcBef>
              <a:spcAft>
                <a:spcPct val="0"/>
              </a:spcAft>
              <a:defRPr>
                <a:solidFill>
                  <a:schemeClr val="tx1"/>
                </a:solidFill>
                <a:latin typeface="Calibri" pitchFamily="34" charset="0"/>
              </a:defRPr>
            </a:lvl9pPr>
          </a:lstStyle>
          <a:p>
            <a:pPr fontAlgn="base">
              <a:spcBef>
                <a:spcPct val="0"/>
              </a:spcBef>
              <a:spcAft>
                <a:spcPct val="0"/>
              </a:spcAft>
              <a:defRPr/>
            </a:pPr>
            <a:fld id="{41F83461-4863-4332-B33C-791508A12A0B}" type="slidenum">
              <a:rPr lang="en-US" smtClean="0"/>
              <a:pPr fontAlgn="base">
                <a:spcBef>
                  <a:spcPct val="0"/>
                </a:spcBef>
                <a:spcAft>
                  <a:spcPct val="0"/>
                </a:spcAft>
                <a:defRPr/>
              </a:pPr>
              <a:t>2</a:t>
            </a:fld>
            <a:endParaRPr lang="en-US" smtClean="0"/>
          </a:p>
        </p:txBody>
      </p:sp>
    </p:spTree>
    <p:extLst>
      <p:ext uri="{BB962C8B-B14F-4D97-AF65-F5344CB8AC3E}">
        <p14:creationId xmlns:p14="http://schemas.microsoft.com/office/powerpoint/2010/main" val="145398613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 name="Notes Placeholder 2"/>
          <p:cNvSpPr>
            <a:spLocks noGrp="1"/>
          </p:cNvSpPr>
          <p:nvPr>
            <p:ph type="body" idx="1"/>
          </p:nvPr>
        </p:nvSpPr>
        <p:spPr/>
        <p:txBody>
          <a:bodyPr/>
          <a:lstStyle/>
          <a:p>
            <a:pPr marL="228576" indent="-228576" eaLnBrk="1" fontAlgn="auto" hangingPunct="1">
              <a:spcBef>
                <a:spcPts val="0"/>
              </a:spcBef>
              <a:spcAft>
                <a:spcPts val="0"/>
              </a:spcAft>
              <a:buFontTx/>
              <a:buAutoNum type="arabicPeriod"/>
              <a:defRPr/>
            </a:pPr>
            <a:r>
              <a:rPr lang="en-US" dirty="0" smtClean="0"/>
              <a:t>Helmsman is in control, Captain is in command.</a:t>
            </a:r>
          </a:p>
          <a:p>
            <a:pPr marL="228576" indent="-228576" eaLnBrk="1" fontAlgn="auto" hangingPunct="1">
              <a:spcBef>
                <a:spcPts val="0"/>
              </a:spcBef>
              <a:spcAft>
                <a:spcPts val="0"/>
              </a:spcAft>
              <a:buFontTx/>
              <a:buAutoNum type="arabicPeriod"/>
              <a:defRPr/>
            </a:pPr>
            <a:r>
              <a:rPr lang="en-US" dirty="0" smtClean="0"/>
              <a:t>If he says don’t do that, don’t do it.  No ifs.  No ands.  No buts.  And especially no “but Rich </a:t>
            </a:r>
            <a:r>
              <a:rPr lang="en-US" dirty="0" err="1" smtClean="0"/>
              <a:t>saids</a:t>
            </a:r>
            <a:r>
              <a:rPr lang="en-US" dirty="0" smtClean="0"/>
              <a:t>.”</a:t>
            </a:r>
          </a:p>
          <a:p>
            <a:pPr marL="228576" indent="-228576" eaLnBrk="1" fontAlgn="auto" hangingPunct="1">
              <a:spcBef>
                <a:spcPts val="0"/>
              </a:spcBef>
              <a:spcAft>
                <a:spcPts val="0"/>
              </a:spcAft>
              <a:buFontTx/>
              <a:buAutoNum type="arabicPeriod"/>
              <a:defRPr/>
            </a:pPr>
            <a:r>
              <a:rPr lang="en-US" dirty="0" smtClean="0"/>
              <a:t>No surprises.  I will try to convey anything I want you all to try, but you should do it individually.</a:t>
            </a:r>
          </a:p>
          <a:p>
            <a:pPr marL="228576" indent="-228576" eaLnBrk="1" fontAlgn="auto" hangingPunct="1">
              <a:spcBef>
                <a:spcPts val="0"/>
              </a:spcBef>
              <a:spcAft>
                <a:spcPts val="0"/>
              </a:spcAft>
              <a:buFontTx/>
              <a:buAutoNum type="arabicPeriod"/>
              <a:defRPr/>
            </a:pPr>
            <a:r>
              <a:rPr lang="en-US" dirty="0" smtClean="0"/>
              <a:t>Communication at speed can be very difficult and on track when your adrenaline is pumping, misunderstanding can happen quite easily.  Talk about it in the paddock.</a:t>
            </a:r>
          </a:p>
          <a:p>
            <a:pPr marL="228576" indent="-228576" eaLnBrk="1" fontAlgn="auto" hangingPunct="1">
              <a:spcBef>
                <a:spcPts val="0"/>
              </a:spcBef>
              <a:spcAft>
                <a:spcPts val="0"/>
              </a:spcAft>
              <a:buFontTx/>
              <a:buAutoNum type="arabicPeriod"/>
              <a:defRPr/>
            </a:pPr>
            <a:r>
              <a:rPr lang="en-US" dirty="0" smtClean="0"/>
              <a:t>I will defer to your in car instructor for specifics. I am happy to provide my perspective, but I cannot see, hear or feel what is happening in the car so I am not going to be able to give as good advice.</a:t>
            </a:r>
          </a:p>
          <a:p>
            <a:pPr eaLnBrk="1" fontAlgn="auto" hangingPunct="1">
              <a:spcBef>
                <a:spcPts val="0"/>
              </a:spcBef>
              <a:spcAft>
                <a:spcPts val="0"/>
              </a:spcAft>
              <a:defRPr/>
            </a:pPr>
            <a:endParaRPr lang="en-US" dirty="0"/>
          </a:p>
        </p:txBody>
      </p:sp>
      <p:sp>
        <p:nvSpPr>
          <p:cNvPr id="29700" name="Slide Number Placeholder 3"/>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itchFamily="34" charset="0"/>
              </a:defRPr>
            </a:lvl1pPr>
            <a:lvl2pPr marL="742871" indent="-285719">
              <a:defRPr>
                <a:solidFill>
                  <a:schemeClr val="tx1"/>
                </a:solidFill>
                <a:latin typeface="Calibri" pitchFamily="34" charset="0"/>
              </a:defRPr>
            </a:lvl2pPr>
            <a:lvl3pPr marL="1142879" indent="-228576">
              <a:defRPr>
                <a:solidFill>
                  <a:schemeClr val="tx1"/>
                </a:solidFill>
                <a:latin typeface="Calibri" pitchFamily="34" charset="0"/>
              </a:defRPr>
            </a:lvl3pPr>
            <a:lvl4pPr marL="1600030" indent="-228576">
              <a:defRPr>
                <a:solidFill>
                  <a:schemeClr val="tx1"/>
                </a:solidFill>
                <a:latin typeface="Calibri" pitchFamily="34" charset="0"/>
              </a:defRPr>
            </a:lvl4pPr>
            <a:lvl5pPr marL="2057182" indent="-228576">
              <a:defRPr>
                <a:solidFill>
                  <a:schemeClr val="tx1"/>
                </a:solidFill>
                <a:latin typeface="Calibri" pitchFamily="34" charset="0"/>
              </a:defRPr>
            </a:lvl5pPr>
            <a:lvl6pPr marL="2514333" indent="-228576" fontAlgn="base">
              <a:spcBef>
                <a:spcPct val="0"/>
              </a:spcBef>
              <a:spcAft>
                <a:spcPct val="0"/>
              </a:spcAft>
              <a:defRPr>
                <a:solidFill>
                  <a:schemeClr val="tx1"/>
                </a:solidFill>
                <a:latin typeface="Calibri" pitchFamily="34" charset="0"/>
              </a:defRPr>
            </a:lvl6pPr>
            <a:lvl7pPr marL="2971485" indent="-228576" fontAlgn="base">
              <a:spcBef>
                <a:spcPct val="0"/>
              </a:spcBef>
              <a:spcAft>
                <a:spcPct val="0"/>
              </a:spcAft>
              <a:defRPr>
                <a:solidFill>
                  <a:schemeClr val="tx1"/>
                </a:solidFill>
                <a:latin typeface="Calibri" pitchFamily="34" charset="0"/>
              </a:defRPr>
            </a:lvl7pPr>
            <a:lvl8pPr marL="3428637" indent="-228576" fontAlgn="base">
              <a:spcBef>
                <a:spcPct val="0"/>
              </a:spcBef>
              <a:spcAft>
                <a:spcPct val="0"/>
              </a:spcAft>
              <a:defRPr>
                <a:solidFill>
                  <a:schemeClr val="tx1"/>
                </a:solidFill>
                <a:latin typeface="Calibri" pitchFamily="34" charset="0"/>
              </a:defRPr>
            </a:lvl8pPr>
            <a:lvl9pPr marL="3885788" indent="-228576" fontAlgn="base">
              <a:spcBef>
                <a:spcPct val="0"/>
              </a:spcBef>
              <a:spcAft>
                <a:spcPct val="0"/>
              </a:spcAft>
              <a:defRPr>
                <a:solidFill>
                  <a:schemeClr val="tx1"/>
                </a:solidFill>
                <a:latin typeface="Calibri" pitchFamily="34" charset="0"/>
              </a:defRPr>
            </a:lvl9pPr>
          </a:lstStyle>
          <a:p>
            <a:pPr fontAlgn="base">
              <a:spcBef>
                <a:spcPct val="0"/>
              </a:spcBef>
              <a:spcAft>
                <a:spcPct val="0"/>
              </a:spcAft>
              <a:defRPr/>
            </a:pPr>
            <a:fld id="{0F83DBD5-7A34-4375-9282-DDF189C5FE51}" type="slidenum">
              <a:rPr lang="en-US" smtClean="0"/>
              <a:pPr fontAlgn="base">
                <a:spcBef>
                  <a:spcPct val="0"/>
                </a:spcBef>
                <a:spcAft>
                  <a:spcPct val="0"/>
                </a:spcAft>
                <a:defRPr/>
              </a:pPr>
              <a:t>3</a:t>
            </a:fld>
            <a:endParaRPr lang="en-US" smtClean="0"/>
          </a:p>
        </p:txBody>
      </p:sp>
    </p:spTree>
    <p:extLst>
      <p:ext uri="{BB962C8B-B14F-4D97-AF65-F5344CB8AC3E}">
        <p14:creationId xmlns:p14="http://schemas.microsoft.com/office/powerpoint/2010/main" val="390373857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331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smtClean="0"/>
              <a:t>Make sure passes are completed BEFORE the kink.</a:t>
            </a:r>
          </a:p>
        </p:txBody>
      </p:sp>
      <p:sp>
        <p:nvSpPr>
          <p:cNvPr id="4" name="Slide Number Placeholder 3"/>
          <p:cNvSpPr>
            <a:spLocks noGrp="1"/>
          </p:cNvSpPr>
          <p:nvPr>
            <p:ph type="sldNum" sz="quarter" idx="5"/>
          </p:nvPr>
        </p:nvSpPr>
        <p:spPr/>
        <p:txBody>
          <a:bodyPr/>
          <a:lstStyle>
            <a:lvl1pPr eaLnBrk="0" hangingPunct="0">
              <a:defRPr>
                <a:solidFill>
                  <a:schemeClr val="tx1"/>
                </a:solidFill>
                <a:latin typeface="Calibri" panose="020F0502020204030204" pitchFamily="34" charset="0"/>
                <a:cs typeface="Arial" panose="020B0604020202020204" pitchFamily="34" charset="0"/>
              </a:defRPr>
            </a:lvl1pPr>
            <a:lvl2pPr marL="735298" indent="-282807" eaLnBrk="0" hangingPunct="0">
              <a:defRPr>
                <a:solidFill>
                  <a:schemeClr val="tx1"/>
                </a:solidFill>
                <a:latin typeface="Calibri" panose="020F0502020204030204" pitchFamily="34" charset="0"/>
                <a:cs typeface="Arial" panose="020B0604020202020204" pitchFamily="34" charset="0"/>
              </a:defRPr>
            </a:lvl2pPr>
            <a:lvl3pPr marL="1131227" indent="-226245" eaLnBrk="0" hangingPunct="0">
              <a:defRPr>
                <a:solidFill>
                  <a:schemeClr val="tx1"/>
                </a:solidFill>
                <a:latin typeface="Calibri" panose="020F0502020204030204" pitchFamily="34" charset="0"/>
                <a:cs typeface="Arial" panose="020B0604020202020204" pitchFamily="34" charset="0"/>
              </a:defRPr>
            </a:lvl3pPr>
            <a:lvl4pPr marL="1583718" indent="-226245" eaLnBrk="0" hangingPunct="0">
              <a:defRPr>
                <a:solidFill>
                  <a:schemeClr val="tx1"/>
                </a:solidFill>
                <a:latin typeface="Calibri" panose="020F0502020204030204" pitchFamily="34" charset="0"/>
                <a:cs typeface="Arial" panose="020B0604020202020204" pitchFamily="34" charset="0"/>
              </a:defRPr>
            </a:lvl4pPr>
            <a:lvl5pPr marL="2036209" indent="-226245" eaLnBrk="0" hangingPunct="0">
              <a:defRPr>
                <a:solidFill>
                  <a:schemeClr val="tx1"/>
                </a:solidFill>
                <a:latin typeface="Calibri" panose="020F0502020204030204" pitchFamily="34" charset="0"/>
                <a:cs typeface="Arial" panose="020B0604020202020204" pitchFamily="34" charset="0"/>
              </a:defRPr>
            </a:lvl5pPr>
            <a:lvl6pPr marL="2488700" indent="-226245"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41190" indent="-226245"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393681" indent="-226245"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46172" indent="-226245"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eaLnBrk="1" hangingPunct="1"/>
            <a:fld id="{4EAB8977-3F17-4917-80A6-1249B81D6D31}" type="slidenum">
              <a:rPr lang="en-US" altLang="en-US">
                <a:solidFill>
                  <a:prstClr val="black"/>
                </a:solidFill>
              </a:rPr>
              <a:pPr eaLnBrk="1" hangingPunct="1"/>
              <a:t>4</a:t>
            </a:fld>
            <a:endParaRPr lang="en-US" altLang="en-US">
              <a:solidFill>
                <a:prstClr val="black"/>
              </a:solidFill>
            </a:endParaRPr>
          </a:p>
        </p:txBody>
      </p:sp>
    </p:spTree>
    <p:extLst>
      <p:ext uri="{BB962C8B-B14F-4D97-AF65-F5344CB8AC3E}">
        <p14:creationId xmlns:p14="http://schemas.microsoft.com/office/powerpoint/2010/main" val="242459220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229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dirty="0" smtClean="0"/>
              <a:t>The passing zones.</a:t>
            </a:r>
          </a:p>
        </p:txBody>
      </p:sp>
      <p:sp>
        <p:nvSpPr>
          <p:cNvPr id="4" name="Slide Number Placeholder 3"/>
          <p:cNvSpPr>
            <a:spLocks noGrp="1"/>
          </p:cNvSpPr>
          <p:nvPr>
            <p:ph type="sldNum" sz="quarter" idx="5"/>
          </p:nvPr>
        </p:nvSpPr>
        <p:spPr/>
        <p:txBody>
          <a:bodyPr/>
          <a:lstStyle>
            <a:lvl1pPr eaLnBrk="0" hangingPunct="0">
              <a:defRPr>
                <a:solidFill>
                  <a:schemeClr val="tx1"/>
                </a:solidFill>
                <a:latin typeface="Calibri" panose="020F0502020204030204" pitchFamily="34" charset="0"/>
                <a:cs typeface="Arial" panose="020B0604020202020204" pitchFamily="34" charset="0"/>
              </a:defRPr>
            </a:lvl1pPr>
            <a:lvl2pPr marL="742950" indent="-285750" eaLnBrk="0" hangingPunct="0">
              <a:defRPr>
                <a:solidFill>
                  <a:schemeClr val="tx1"/>
                </a:solidFill>
                <a:latin typeface="Calibri" panose="020F0502020204030204" pitchFamily="34" charset="0"/>
                <a:cs typeface="Arial" panose="020B0604020202020204" pitchFamily="34" charset="0"/>
              </a:defRPr>
            </a:lvl2pPr>
            <a:lvl3pPr marL="1143000" indent="-228600" eaLnBrk="0" hangingPunct="0">
              <a:defRPr>
                <a:solidFill>
                  <a:schemeClr val="tx1"/>
                </a:solidFill>
                <a:latin typeface="Calibri" panose="020F0502020204030204" pitchFamily="34" charset="0"/>
                <a:cs typeface="Arial" panose="020B0604020202020204" pitchFamily="34" charset="0"/>
              </a:defRPr>
            </a:lvl3pPr>
            <a:lvl4pPr marL="1600200" indent="-228600" eaLnBrk="0" hangingPunct="0">
              <a:defRPr>
                <a:solidFill>
                  <a:schemeClr val="tx1"/>
                </a:solidFill>
                <a:latin typeface="Calibri" panose="020F0502020204030204" pitchFamily="34" charset="0"/>
                <a:cs typeface="Arial" panose="020B0604020202020204" pitchFamily="34" charset="0"/>
              </a:defRPr>
            </a:lvl4pPr>
            <a:lvl5pPr marL="2057400" indent="-228600" eaLnBrk="0" hangingPunct="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eaLnBrk="1" hangingPunct="1"/>
            <a:fld id="{A578C25C-4DB2-452A-B6C3-41AB3375EC2B}" type="slidenum">
              <a:rPr lang="en-US" altLang="en-US">
                <a:solidFill>
                  <a:prstClr val="black"/>
                </a:solidFill>
              </a:rPr>
              <a:pPr eaLnBrk="1" hangingPunct="1"/>
              <a:t>5</a:t>
            </a:fld>
            <a:endParaRPr lang="en-US" altLang="en-US">
              <a:solidFill>
                <a:prstClr val="black"/>
              </a:solidFill>
            </a:endParaRPr>
          </a:p>
        </p:txBody>
      </p:sp>
    </p:spTree>
    <p:extLst>
      <p:ext uri="{BB962C8B-B14F-4D97-AF65-F5344CB8AC3E}">
        <p14:creationId xmlns:p14="http://schemas.microsoft.com/office/powerpoint/2010/main" val="155333905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861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dirty="0" smtClean="0"/>
              <a:t>Ask, get some answers. Hopefully they are here to drive fast. Tie other answers in to drive fast, emphasize</a:t>
            </a:r>
            <a:r>
              <a:rPr lang="en-US" altLang="en-US" baseline="0" dirty="0" smtClean="0"/>
              <a:t> that precise/consistent/smooth are keys to safe/fun/fast and that there is a path which we will help them make progress on.</a:t>
            </a:r>
            <a:endParaRPr lang="en-US" altLang="en-US" dirty="0" smtClean="0"/>
          </a:p>
        </p:txBody>
      </p:sp>
      <p:sp>
        <p:nvSpPr>
          <p:cNvPr id="4" name="Slide Number Placeholder 3"/>
          <p:cNvSpPr txBox="1">
            <a:spLocks noGrp="1"/>
          </p:cNvSpPr>
          <p:nvPr/>
        </p:nvSpPr>
        <p:spPr>
          <a:xfrm>
            <a:off x="3884613" y="8685213"/>
            <a:ext cx="2971800" cy="457200"/>
          </a:xfrm>
          <a:prstGeom prst="rect">
            <a:avLst/>
          </a:prstGeom>
          <a:noFill/>
        </p:spPr>
        <p:txBody>
          <a:bodyPr anchor="b"/>
          <a:lstStyle>
            <a:lvl1pPr eaLnBrk="0" hangingPunct="0">
              <a:defRPr>
                <a:solidFill>
                  <a:schemeClr val="tx1"/>
                </a:solidFill>
                <a:latin typeface="Calibri" panose="020F0502020204030204" pitchFamily="34" charset="0"/>
                <a:cs typeface="Arial" panose="020B0604020202020204" pitchFamily="34" charset="0"/>
              </a:defRPr>
            </a:lvl1pPr>
            <a:lvl2pPr marL="742950" indent="-285750" eaLnBrk="0" hangingPunct="0">
              <a:defRPr>
                <a:solidFill>
                  <a:schemeClr val="tx1"/>
                </a:solidFill>
                <a:latin typeface="Calibri" panose="020F0502020204030204" pitchFamily="34" charset="0"/>
                <a:cs typeface="Arial" panose="020B0604020202020204" pitchFamily="34" charset="0"/>
              </a:defRPr>
            </a:lvl2pPr>
            <a:lvl3pPr marL="1143000" indent="-228600" eaLnBrk="0" hangingPunct="0">
              <a:defRPr>
                <a:solidFill>
                  <a:schemeClr val="tx1"/>
                </a:solidFill>
                <a:latin typeface="Calibri" panose="020F0502020204030204" pitchFamily="34" charset="0"/>
                <a:cs typeface="Arial" panose="020B0604020202020204" pitchFamily="34" charset="0"/>
              </a:defRPr>
            </a:lvl3pPr>
            <a:lvl4pPr marL="1600200" indent="-228600" eaLnBrk="0" hangingPunct="0">
              <a:defRPr>
                <a:solidFill>
                  <a:schemeClr val="tx1"/>
                </a:solidFill>
                <a:latin typeface="Calibri" panose="020F0502020204030204" pitchFamily="34" charset="0"/>
                <a:cs typeface="Arial" panose="020B0604020202020204" pitchFamily="34" charset="0"/>
              </a:defRPr>
            </a:lvl4pPr>
            <a:lvl5pPr marL="2057400" indent="-228600" eaLnBrk="0" hangingPunct="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algn="r" eaLnBrk="1" hangingPunct="1"/>
            <a:fld id="{53E08EC9-ABFA-42DA-921C-2C1860278BB3}" type="slidenum">
              <a:rPr lang="en-US" altLang="en-US" sz="1200">
                <a:solidFill>
                  <a:prstClr val="black"/>
                </a:solidFill>
              </a:rPr>
              <a:pPr algn="r" eaLnBrk="1" hangingPunct="1"/>
              <a:t>6</a:t>
            </a:fld>
            <a:endParaRPr lang="en-US" altLang="en-US" sz="1200">
              <a:solidFill>
                <a:prstClr val="black"/>
              </a:solidFill>
            </a:endParaRPr>
          </a:p>
        </p:txBody>
      </p:sp>
    </p:spTree>
    <p:extLst>
      <p:ext uri="{BB962C8B-B14F-4D97-AF65-F5344CB8AC3E}">
        <p14:creationId xmlns:p14="http://schemas.microsoft.com/office/powerpoint/2010/main" val="298496100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246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dirty="0" smtClean="0"/>
              <a:t>Ask, get answers</a:t>
            </a:r>
            <a:r>
              <a:rPr lang="en-US" altLang="en-US" baseline="0" dirty="0" smtClean="0"/>
              <a:t>, make them get specific. Drill down if they give generic goals.</a:t>
            </a:r>
          </a:p>
          <a:p>
            <a:r>
              <a:rPr lang="en-US" altLang="en-US" baseline="0" dirty="0" smtClean="0"/>
              <a:t>Stress importance of specific short term goals</a:t>
            </a:r>
            <a:endParaRPr lang="en-US" altLang="en-US" dirty="0" smtClean="0"/>
          </a:p>
        </p:txBody>
      </p:sp>
      <p:sp>
        <p:nvSpPr>
          <p:cNvPr id="4" name="Slide Number Placeholder 3"/>
          <p:cNvSpPr txBox="1">
            <a:spLocks noGrp="1"/>
          </p:cNvSpPr>
          <p:nvPr/>
        </p:nvSpPr>
        <p:spPr>
          <a:xfrm>
            <a:off x="3884613" y="8685213"/>
            <a:ext cx="2971800" cy="457200"/>
          </a:xfrm>
          <a:prstGeom prst="rect">
            <a:avLst/>
          </a:prstGeom>
          <a:noFill/>
        </p:spPr>
        <p:txBody>
          <a:bodyPr anchor="b"/>
          <a:lstStyle>
            <a:lvl1pPr eaLnBrk="0" hangingPunct="0">
              <a:defRPr>
                <a:solidFill>
                  <a:schemeClr val="tx1"/>
                </a:solidFill>
                <a:latin typeface="Calibri" panose="020F0502020204030204" pitchFamily="34" charset="0"/>
                <a:cs typeface="Arial" panose="020B0604020202020204" pitchFamily="34" charset="0"/>
              </a:defRPr>
            </a:lvl1pPr>
            <a:lvl2pPr marL="742950" indent="-285750" eaLnBrk="0" hangingPunct="0">
              <a:defRPr>
                <a:solidFill>
                  <a:schemeClr val="tx1"/>
                </a:solidFill>
                <a:latin typeface="Calibri" panose="020F0502020204030204" pitchFamily="34" charset="0"/>
                <a:cs typeface="Arial" panose="020B0604020202020204" pitchFamily="34" charset="0"/>
              </a:defRPr>
            </a:lvl2pPr>
            <a:lvl3pPr marL="1143000" indent="-228600" eaLnBrk="0" hangingPunct="0">
              <a:defRPr>
                <a:solidFill>
                  <a:schemeClr val="tx1"/>
                </a:solidFill>
                <a:latin typeface="Calibri" panose="020F0502020204030204" pitchFamily="34" charset="0"/>
                <a:cs typeface="Arial" panose="020B0604020202020204" pitchFamily="34" charset="0"/>
              </a:defRPr>
            </a:lvl3pPr>
            <a:lvl4pPr marL="1600200" indent="-228600" eaLnBrk="0" hangingPunct="0">
              <a:defRPr>
                <a:solidFill>
                  <a:schemeClr val="tx1"/>
                </a:solidFill>
                <a:latin typeface="Calibri" panose="020F0502020204030204" pitchFamily="34" charset="0"/>
                <a:cs typeface="Arial" panose="020B0604020202020204" pitchFamily="34" charset="0"/>
              </a:defRPr>
            </a:lvl4pPr>
            <a:lvl5pPr marL="2057400" indent="-228600" eaLnBrk="0" hangingPunct="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algn="r" eaLnBrk="1" hangingPunct="1"/>
            <a:fld id="{AAFCA435-D1E1-4570-A762-EE0C08B34858}" type="slidenum">
              <a:rPr lang="en-US" altLang="en-US" sz="1200"/>
              <a:pPr algn="r" eaLnBrk="1" hangingPunct="1"/>
              <a:t>7</a:t>
            </a:fld>
            <a:endParaRPr lang="en-US" altLang="en-US" sz="1200"/>
          </a:p>
        </p:txBody>
      </p:sp>
    </p:spTree>
    <p:extLst>
      <p:ext uri="{BB962C8B-B14F-4D97-AF65-F5344CB8AC3E}">
        <p14:creationId xmlns:p14="http://schemas.microsoft.com/office/powerpoint/2010/main" val="163789182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451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dirty="0" smtClean="0"/>
              <a:t>Level of the intermediate student should be one who is self-aware</a:t>
            </a:r>
          </a:p>
        </p:txBody>
      </p:sp>
      <p:sp>
        <p:nvSpPr>
          <p:cNvPr id="4" name="Slide Number Placeholder 3"/>
          <p:cNvSpPr txBox="1">
            <a:spLocks noGrp="1"/>
          </p:cNvSpPr>
          <p:nvPr/>
        </p:nvSpPr>
        <p:spPr>
          <a:xfrm>
            <a:off x="3884613" y="8685213"/>
            <a:ext cx="2971800" cy="457200"/>
          </a:xfrm>
          <a:prstGeom prst="rect">
            <a:avLst/>
          </a:prstGeom>
          <a:noFill/>
        </p:spPr>
        <p:txBody>
          <a:bodyPr anchor="b"/>
          <a:lstStyle>
            <a:lvl1pPr eaLnBrk="0" hangingPunct="0">
              <a:defRPr>
                <a:solidFill>
                  <a:schemeClr val="tx1"/>
                </a:solidFill>
                <a:latin typeface="Calibri" panose="020F0502020204030204" pitchFamily="34" charset="0"/>
                <a:cs typeface="Arial" panose="020B0604020202020204" pitchFamily="34" charset="0"/>
              </a:defRPr>
            </a:lvl1pPr>
            <a:lvl2pPr marL="742950" indent="-285750" eaLnBrk="0" hangingPunct="0">
              <a:defRPr>
                <a:solidFill>
                  <a:schemeClr val="tx1"/>
                </a:solidFill>
                <a:latin typeface="Calibri" panose="020F0502020204030204" pitchFamily="34" charset="0"/>
                <a:cs typeface="Arial" panose="020B0604020202020204" pitchFamily="34" charset="0"/>
              </a:defRPr>
            </a:lvl2pPr>
            <a:lvl3pPr marL="1143000" indent="-228600" eaLnBrk="0" hangingPunct="0">
              <a:defRPr>
                <a:solidFill>
                  <a:schemeClr val="tx1"/>
                </a:solidFill>
                <a:latin typeface="Calibri" panose="020F0502020204030204" pitchFamily="34" charset="0"/>
                <a:cs typeface="Arial" panose="020B0604020202020204" pitchFamily="34" charset="0"/>
              </a:defRPr>
            </a:lvl3pPr>
            <a:lvl4pPr marL="1600200" indent="-228600" eaLnBrk="0" hangingPunct="0">
              <a:defRPr>
                <a:solidFill>
                  <a:schemeClr val="tx1"/>
                </a:solidFill>
                <a:latin typeface="Calibri" panose="020F0502020204030204" pitchFamily="34" charset="0"/>
                <a:cs typeface="Arial" panose="020B0604020202020204" pitchFamily="34" charset="0"/>
              </a:defRPr>
            </a:lvl4pPr>
            <a:lvl5pPr marL="2057400" indent="-228600" eaLnBrk="0" hangingPunct="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algn="r" eaLnBrk="1" hangingPunct="1"/>
            <a:fld id="{76804E66-8688-4FA4-8C81-CEE0D66B4865}" type="slidenum">
              <a:rPr lang="en-US" altLang="en-US" sz="1200"/>
              <a:pPr algn="r" eaLnBrk="1" hangingPunct="1"/>
              <a:t>8</a:t>
            </a:fld>
            <a:endParaRPr lang="en-US" altLang="en-US" sz="1200"/>
          </a:p>
        </p:txBody>
      </p:sp>
    </p:spTree>
    <p:extLst>
      <p:ext uri="{BB962C8B-B14F-4D97-AF65-F5344CB8AC3E}">
        <p14:creationId xmlns:p14="http://schemas.microsoft.com/office/powerpoint/2010/main" val="139153883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656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dirty="0" smtClean="0"/>
              <a:t>Ask, get specific examples, but don’t push too hard.</a:t>
            </a:r>
          </a:p>
        </p:txBody>
      </p:sp>
      <p:sp>
        <p:nvSpPr>
          <p:cNvPr id="4" name="Slide Number Placeholder 3"/>
          <p:cNvSpPr txBox="1">
            <a:spLocks noGrp="1"/>
          </p:cNvSpPr>
          <p:nvPr/>
        </p:nvSpPr>
        <p:spPr>
          <a:xfrm>
            <a:off x="3884613" y="8685213"/>
            <a:ext cx="2971800" cy="457200"/>
          </a:xfrm>
          <a:prstGeom prst="rect">
            <a:avLst/>
          </a:prstGeom>
          <a:noFill/>
        </p:spPr>
        <p:txBody>
          <a:bodyPr anchor="b"/>
          <a:lstStyle>
            <a:lvl1pPr eaLnBrk="0" hangingPunct="0">
              <a:defRPr>
                <a:solidFill>
                  <a:schemeClr val="tx1"/>
                </a:solidFill>
                <a:latin typeface="Calibri" panose="020F0502020204030204" pitchFamily="34" charset="0"/>
                <a:cs typeface="Arial" panose="020B0604020202020204" pitchFamily="34" charset="0"/>
              </a:defRPr>
            </a:lvl1pPr>
            <a:lvl2pPr marL="742950" indent="-285750" eaLnBrk="0" hangingPunct="0">
              <a:defRPr>
                <a:solidFill>
                  <a:schemeClr val="tx1"/>
                </a:solidFill>
                <a:latin typeface="Calibri" panose="020F0502020204030204" pitchFamily="34" charset="0"/>
                <a:cs typeface="Arial" panose="020B0604020202020204" pitchFamily="34" charset="0"/>
              </a:defRPr>
            </a:lvl2pPr>
            <a:lvl3pPr marL="1143000" indent="-228600" eaLnBrk="0" hangingPunct="0">
              <a:defRPr>
                <a:solidFill>
                  <a:schemeClr val="tx1"/>
                </a:solidFill>
                <a:latin typeface="Calibri" panose="020F0502020204030204" pitchFamily="34" charset="0"/>
                <a:cs typeface="Arial" panose="020B0604020202020204" pitchFamily="34" charset="0"/>
              </a:defRPr>
            </a:lvl3pPr>
            <a:lvl4pPr marL="1600200" indent="-228600" eaLnBrk="0" hangingPunct="0">
              <a:defRPr>
                <a:solidFill>
                  <a:schemeClr val="tx1"/>
                </a:solidFill>
                <a:latin typeface="Calibri" panose="020F0502020204030204" pitchFamily="34" charset="0"/>
                <a:cs typeface="Arial" panose="020B0604020202020204" pitchFamily="34" charset="0"/>
              </a:defRPr>
            </a:lvl4pPr>
            <a:lvl5pPr marL="2057400" indent="-228600" eaLnBrk="0" hangingPunct="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algn="r" eaLnBrk="1" hangingPunct="1"/>
            <a:fld id="{9B5B7D2A-273E-41FA-A271-E1C3E6BB038C}" type="slidenum">
              <a:rPr lang="en-US" altLang="en-US" sz="1200"/>
              <a:pPr algn="r" eaLnBrk="1" hangingPunct="1"/>
              <a:t>9</a:t>
            </a:fld>
            <a:endParaRPr lang="en-US" altLang="en-US" sz="1200"/>
          </a:p>
        </p:txBody>
      </p:sp>
    </p:spTree>
    <p:extLst>
      <p:ext uri="{BB962C8B-B14F-4D97-AF65-F5344CB8AC3E}">
        <p14:creationId xmlns:p14="http://schemas.microsoft.com/office/powerpoint/2010/main" val="156068403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lvl1pPr>
              <a:defRPr>
                <a:solidFill>
                  <a:schemeClr val="bg1">
                    <a:lumMod val="85000"/>
                  </a:schemeClr>
                </a:solidFill>
              </a:defRPr>
            </a:lvl1p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bg1">
                    <a:lumMod val="8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solidFill>
                  <a:schemeClr val="bg1">
                    <a:lumMod val="85000"/>
                  </a:schemeClr>
                </a:solidFill>
              </a:defRPr>
            </a:lvl1pPr>
          </a:lstStyle>
          <a:p>
            <a:pPr>
              <a:defRPr/>
            </a:pPr>
            <a:fld id="{DC8625A2-7099-4EB1-9273-AA4C965706A3}" type="datetimeFigureOut">
              <a:rPr lang="en-US"/>
              <a:pPr>
                <a:defRPr/>
              </a:pPr>
              <a:t>2/28/2020</a:t>
            </a:fld>
            <a:endParaRPr lang="en-US" dirty="0"/>
          </a:p>
        </p:txBody>
      </p:sp>
      <p:sp>
        <p:nvSpPr>
          <p:cNvPr id="5" name="Footer Placeholder 4"/>
          <p:cNvSpPr>
            <a:spLocks noGrp="1"/>
          </p:cNvSpPr>
          <p:nvPr>
            <p:ph type="ftr" sz="quarter" idx="11"/>
          </p:nvPr>
        </p:nvSpPr>
        <p:spPr/>
        <p:txBody>
          <a:bodyPr/>
          <a:lstStyle>
            <a:lvl1pPr>
              <a:defRPr>
                <a:solidFill>
                  <a:schemeClr val="bg1">
                    <a:lumMod val="85000"/>
                  </a:schemeClr>
                </a:solidFill>
              </a:defRPr>
            </a:lvl1pPr>
          </a:lstStyle>
          <a:p>
            <a:pPr>
              <a:defRPr/>
            </a:pPr>
            <a:endParaRPr lang="en-US"/>
          </a:p>
        </p:txBody>
      </p:sp>
      <p:sp>
        <p:nvSpPr>
          <p:cNvPr id="6" name="Slide Number Placeholder 5"/>
          <p:cNvSpPr>
            <a:spLocks noGrp="1"/>
          </p:cNvSpPr>
          <p:nvPr>
            <p:ph type="sldNum" sz="quarter" idx="12"/>
          </p:nvPr>
        </p:nvSpPr>
        <p:spPr/>
        <p:txBody>
          <a:bodyPr/>
          <a:lstStyle>
            <a:lvl1pPr>
              <a:defRPr>
                <a:solidFill>
                  <a:srgbClr val="D9D9D9"/>
                </a:solidFill>
              </a:defRPr>
            </a:lvl1pPr>
          </a:lstStyle>
          <a:p>
            <a:fld id="{CC3A0524-A843-4ED1-B342-E1355934A3A3}" type="slidenum">
              <a:rPr lang="en-US" altLang="en-US"/>
              <a:pPr/>
              <a:t>‹#›</a:t>
            </a:fld>
            <a:endParaRPr lang="en-US" altLang="en-US"/>
          </a:p>
        </p:txBody>
      </p:sp>
    </p:spTree>
    <p:extLst>
      <p:ext uri="{BB962C8B-B14F-4D97-AF65-F5344CB8AC3E}">
        <p14:creationId xmlns:p14="http://schemas.microsoft.com/office/powerpoint/2010/main" val="204560365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9D4E8825-85FF-4E9D-BEA8-600D36FF0978}" type="datetimeFigureOut">
              <a:rPr lang="en-US"/>
              <a:pPr>
                <a:defRPr/>
              </a:pPr>
              <a:t>2/28/2020</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7E9ACBBB-8A38-4081-9A9A-0C8A457259D8}" type="slidenum">
              <a:rPr lang="en-US" altLang="en-US"/>
              <a:pPr/>
              <a:t>‹#›</a:t>
            </a:fld>
            <a:endParaRPr lang="en-US" altLang="en-US"/>
          </a:p>
        </p:txBody>
      </p:sp>
    </p:spTree>
    <p:extLst>
      <p:ext uri="{BB962C8B-B14F-4D97-AF65-F5344CB8AC3E}">
        <p14:creationId xmlns:p14="http://schemas.microsoft.com/office/powerpoint/2010/main" val="366537979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791DA56E-42B9-424E-9B65-15247D40988C}" type="datetimeFigureOut">
              <a:rPr lang="en-US"/>
              <a:pPr>
                <a:defRPr/>
              </a:pPr>
              <a:t>2/28/2020</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4DF5A0AD-D4D5-4E4A-8139-3D1FA626FE3C}" type="slidenum">
              <a:rPr lang="en-US" altLang="en-US"/>
              <a:pPr/>
              <a:t>‹#›</a:t>
            </a:fld>
            <a:endParaRPr lang="en-US" altLang="en-US"/>
          </a:p>
        </p:txBody>
      </p:sp>
    </p:spTree>
    <p:extLst>
      <p:ext uri="{BB962C8B-B14F-4D97-AF65-F5344CB8AC3E}">
        <p14:creationId xmlns:p14="http://schemas.microsoft.com/office/powerpoint/2010/main" val="10237638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1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fld id="{2F789505-30D2-4E38-9094-1D37F22B94C8}" type="datetimeFigureOut">
              <a:rPr lang="en-US"/>
              <a:pPr>
                <a:defRPr/>
              </a:pPr>
              <a:t>2/28/2020</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C4A32AA7-38A4-42A0-BBEA-B960E1B8670B}" type="slidenum">
              <a:rPr lang="en-US" altLang="en-US"/>
              <a:pPr/>
              <a:t>‹#›</a:t>
            </a:fld>
            <a:endParaRPr lang="en-US" altLang="en-US"/>
          </a:p>
        </p:txBody>
      </p:sp>
    </p:spTree>
    <p:extLst>
      <p:ext uri="{BB962C8B-B14F-4D97-AF65-F5344CB8AC3E}">
        <p14:creationId xmlns:p14="http://schemas.microsoft.com/office/powerpoint/2010/main" val="87370514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9"/>
            <a:ext cx="7772400" cy="1470025"/>
          </a:xfrm>
        </p:spPr>
        <p:txBody>
          <a:bodyPr/>
          <a:lstStyle>
            <a:lvl1pPr>
              <a:defRPr>
                <a:solidFill>
                  <a:schemeClr val="bg1">
                    <a:lumMod val="85000"/>
                  </a:schemeClr>
                </a:solidFill>
              </a:defRPr>
            </a:lvl1p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bg1">
                    <a:lumMod val="85000"/>
                  </a:schemeClr>
                </a:solidFill>
              </a:defRPr>
            </a:lvl1pPr>
            <a:lvl2pPr marL="457189" indent="0" algn="ctr">
              <a:buNone/>
              <a:defRPr>
                <a:solidFill>
                  <a:schemeClr val="tx1">
                    <a:tint val="75000"/>
                  </a:schemeClr>
                </a:solidFill>
              </a:defRPr>
            </a:lvl2pPr>
            <a:lvl3pPr marL="914377"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1"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solidFill>
                  <a:schemeClr val="bg1">
                    <a:lumMod val="85000"/>
                  </a:schemeClr>
                </a:solidFill>
              </a:defRPr>
            </a:lvl1pPr>
          </a:lstStyle>
          <a:p>
            <a:pPr>
              <a:defRPr/>
            </a:pPr>
            <a:fld id="{B066C3DE-0FD8-456B-B281-85E656C38B08}" type="datetimeFigureOut">
              <a:rPr lang="en-US">
                <a:solidFill>
                  <a:prstClr val="white">
                    <a:lumMod val="85000"/>
                  </a:prstClr>
                </a:solidFill>
              </a:rPr>
              <a:pPr>
                <a:defRPr/>
              </a:pPr>
              <a:t>2/28/2020</a:t>
            </a:fld>
            <a:endParaRPr lang="en-US">
              <a:solidFill>
                <a:prstClr val="white">
                  <a:lumMod val="85000"/>
                </a:prstClr>
              </a:solidFill>
            </a:endParaRPr>
          </a:p>
        </p:txBody>
      </p:sp>
      <p:sp>
        <p:nvSpPr>
          <p:cNvPr id="5" name="Footer Placeholder 4"/>
          <p:cNvSpPr>
            <a:spLocks noGrp="1"/>
          </p:cNvSpPr>
          <p:nvPr>
            <p:ph type="ftr" sz="quarter" idx="11"/>
          </p:nvPr>
        </p:nvSpPr>
        <p:spPr/>
        <p:txBody>
          <a:bodyPr/>
          <a:lstStyle>
            <a:lvl1pPr>
              <a:defRPr>
                <a:solidFill>
                  <a:schemeClr val="bg1">
                    <a:lumMod val="85000"/>
                  </a:schemeClr>
                </a:solidFill>
              </a:defRPr>
            </a:lvl1pPr>
          </a:lstStyle>
          <a:p>
            <a:pPr>
              <a:defRPr/>
            </a:pPr>
            <a:endParaRPr lang="en-US">
              <a:solidFill>
                <a:prstClr val="white">
                  <a:lumMod val="85000"/>
                </a:prstClr>
              </a:solidFill>
            </a:endParaRPr>
          </a:p>
        </p:txBody>
      </p:sp>
      <p:sp>
        <p:nvSpPr>
          <p:cNvPr id="6" name="Slide Number Placeholder 5"/>
          <p:cNvSpPr>
            <a:spLocks noGrp="1"/>
          </p:cNvSpPr>
          <p:nvPr>
            <p:ph type="sldNum" sz="quarter" idx="12"/>
          </p:nvPr>
        </p:nvSpPr>
        <p:spPr/>
        <p:txBody>
          <a:bodyPr/>
          <a:lstStyle>
            <a:lvl1pPr>
              <a:defRPr>
                <a:solidFill>
                  <a:schemeClr val="bg1">
                    <a:lumMod val="85000"/>
                  </a:schemeClr>
                </a:solidFill>
              </a:defRPr>
            </a:lvl1pPr>
          </a:lstStyle>
          <a:p>
            <a:pPr>
              <a:defRPr/>
            </a:pPr>
            <a:fld id="{0CE67AFD-868D-4361-9C5C-07C05722F2BA}" type="slidenum">
              <a:rPr lang="en-US">
                <a:solidFill>
                  <a:prstClr val="white">
                    <a:lumMod val="85000"/>
                  </a:prstClr>
                </a:solidFill>
              </a:rPr>
              <a:pPr>
                <a:defRPr/>
              </a:pPr>
              <a:t>‹#›</a:t>
            </a:fld>
            <a:endParaRPr lang="en-US">
              <a:solidFill>
                <a:prstClr val="white">
                  <a:lumMod val="85000"/>
                </a:prstClr>
              </a:solidFill>
            </a:endParaRPr>
          </a:p>
        </p:txBody>
      </p:sp>
    </p:spTree>
    <p:extLst>
      <p:ext uri="{BB962C8B-B14F-4D97-AF65-F5344CB8AC3E}">
        <p14:creationId xmlns:p14="http://schemas.microsoft.com/office/powerpoint/2010/main" val="304584225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0AF6123D-E197-4BFB-BA51-3E9CEC8107E3}" type="datetimeFigureOut">
              <a:rPr lang="en-US">
                <a:solidFill>
                  <a:prstClr val="white">
                    <a:lumMod val="75000"/>
                  </a:prstClr>
                </a:solidFill>
              </a:rPr>
              <a:pPr>
                <a:defRPr/>
              </a:pPr>
              <a:t>2/28/2020</a:t>
            </a:fld>
            <a:endParaRPr lang="en-US">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p:txBody>
          <a:bodyPr/>
          <a:lstStyle>
            <a:lvl1pPr>
              <a:defRPr/>
            </a:lvl1pPr>
          </a:lstStyle>
          <a:p>
            <a:pPr>
              <a:defRPr/>
            </a:pPr>
            <a:fld id="{C7E885B7-8232-4709-BB7A-5D0977757E16}" type="slidenum">
              <a:rPr lang="en-US">
                <a:solidFill>
                  <a:prstClr val="white">
                    <a:lumMod val="75000"/>
                  </a:prstClr>
                </a:solidFill>
              </a:rPr>
              <a:pPr>
                <a:defRPr/>
              </a:pPr>
              <a:t>‹#›</a:t>
            </a:fld>
            <a:endParaRPr lang="en-US">
              <a:solidFill>
                <a:prstClr val="white">
                  <a:lumMod val="75000"/>
                </a:prstClr>
              </a:solidFill>
            </a:endParaRPr>
          </a:p>
        </p:txBody>
      </p:sp>
    </p:spTree>
    <p:extLst>
      <p:ext uri="{BB962C8B-B14F-4D97-AF65-F5344CB8AC3E}">
        <p14:creationId xmlns:p14="http://schemas.microsoft.com/office/powerpoint/2010/main" val="266569724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4"/>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189" indent="0">
              <a:buNone/>
              <a:defRPr sz="1800">
                <a:solidFill>
                  <a:schemeClr val="tx1">
                    <a:tint val="75000"/>
                  </a:schemeClr>
                </a:solidFill>
              </a:defRPr>
            </a:lvl2pPr>
            <a:lvl3pPr marL="914377" indent="0">
              <a:buNone/>
              <a:defRPr sz="1600">
                <a:solidFill>
                  <a:schemeClr val="tx1">
                    <a:tint val="75000"/>
                  </a:schemeClr>
                </a:solidFill>
              </a:defRPr>
            </a:lvl3pPr>
            <a:lvl4pPr marL="1371566" indent="0">
              <a:buNone/>
              <a:defRPr sz="1400">
                <a:solidFill>
                  <a:schemeClr val="tx1">
                    <a:tint val="75000"/>
                  </a:schemeClr>
                </a:solidFill>
              </a:defRPr>
            </a:lvl4pPr>
            <a:lvl5pPr marL="1828754" indent="0">
              <a:buNone/>
              <a:defRPr sz="1400">
                <a:solidFill>
                  <a:schemeClr val="tx1">
                    <a:tint val="75000"/>
                  </a:schemeClr>
                </a:solidFill>
              </a:defRPr>
            </a:lvl5pPr>
            <a:lvl6pPr marL="2285943" indent="0">
              <a:buNone/>
              <a:defRPr sz="1400">
                <a:solidFill>
                  <a:schemeClr val="tx1">
                    <a:tint val="75000"/>
                  </a:schemeClr>
                </a:solidFill>
              </a:defRPr>
            </a:lvl6pPr>
            <a:lvl7pPr marL="2743131" indent="0">
              <a:buNone/>
              <a:defRPr sz="1400">
                <a:solidFill>
                  <a:schemeClr val="tx1">
                    <a:tint val="75000"/>
                  </a:schemeClr>
                </a:solidFill>
              </a:defRPr>
            </a:lvl7pPr>
            <a:lvl8pPr marL="3200320" indent="0">
              <a:buNone/>
              <a:defRPr sz="1400">
                <a:solidFill>
                  <a:schemeClr val="tx1">
                    <a:tint val="75000"/>
                  </a:schemeClr>
                </a:solidFill>
              </a:defRPr>
            </a:lvl8pPr>
            <a:lvl9pPr marL="3657509"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697D37E7-64F0-4554-BEC0-DE8D3382526F}" type="datetimeFigureOut">
              <a:rPr lang="en-US">
                <a:solidFill>
                  <a:prstClr val="white">
                    <a:lumMod val="75000"/>
                  </a:prstClr>
                </a:solidFill>
              </a:rPr>
              <a:pPr>
                <a:defRPr/>
              </a:pPr>
              <a:t>2/28/2020</a:t>
            </a:fld>
            <a:endParaRPr lang="en-US">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p:txBody>
          <a:bodyPr/>
          <a:lstStyle>
            <a:lvl1pPr>
              <a:defRPr/>
            </a:lvl1pPr>
          </a:lstStyle>
          <a:p>
            <a:pPr>
              <a:defRPr/>
            </a:pPr>
            <a:fld id="{24E9263B-C943-41A0-BB35-5567FBA44C67}" type="slidenum">
              <a:rPr lang="en-US">
                <a:solidFill>
                  <a:prstClr val="white">
                    <a:lumMod val="75000"/>
                  </a:prstClr>
                </a:solidFill>
              </a:rPr>
              <a:pPr>
                <a:defRPr/>
              </a:pPr>
              <a:t>‹#›</a:t>
            </a:fld>
            <a:endParaRPr lang="en-US">
              <a:solidFill>
                <a:prstClr val="white">
                  <a:lumMod val="75000"/>
                </a:prstClr>
              </a:solidFill>
            </a:endParaRPr>
          </a:p>
        </p:txBody>
      </p:sp>
    </p:spTree>
    <p:extLst>
      <p:ext uri="{BB962C8B-B14F-4D97-AF65-F5344CB8AC3E}">
        <p14:creationId xmlns:p14="http://schemas.microsoft.com/office/powerpoint/2010/main" val="390689015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4"/>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4"/>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fld id="{7B97F9AC-25AF-46FE-BACF-373E598C373F}" type="datetimeFigureOut">
              <a:rPr lang="en-US">
                <a:solidFill>
                  <a:prstClr val="white">
                    <a:lumMod val="75000"/>
                  </a:prstClr>
                </a:solidFill>
              </a:rPr>
              <a:pPr>
                <a:defRPr/>
              </a:pPr>
              <a:t>2/28/2020</a:t>
            </a:fld>
            <a:endParaRPr lang="en-US">
              <a:solidFill>
                <a:prstClr val="white">
                  <a:lumMod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5"/>
          <p:cNvSpPr>
            <a:spLocks noGrp="1"/>
          </p:cNvSpPr>
          <p:nvPr>
            <p:ph type="sldNum" sz="quarter" idx="12"/>
          </p:nvPr>
        </p:nvSpPr>
        <p:spPr/>
        <p:txBody>
          <a:bodyPr/>
          <a:lstStyle>
            <a:lvl1pPr>
              <a:defRPr/>
            </a:lvl1pPr>
          </a:lstStyle>
          <a:p>
            <a:pPr>
              <a:defRPr/>
            </a:pPr>
            <a:fld id="{DF4557B3-B788-4AC0-A586-F113F68AF064}" type="slidenum">
              <a:rPr lang="en-US">
                <a:solidFill>
                  <a:prstClr val="white">
                    <a:lumMod val="75000"/>
                  </a:prstClr>
                </a:solidFill>
              </a:rPr>
              <a:pPr>
                <a:defRPr/>
              </a:pPr>
              <a:t>‹#›</a:t>
            </a:fld>
            <a:endParaRPr lang="en-US">
              <a:solidFill>
                <a:prstClr val="white">
                  <a:lumMod val="75000"/>
                </a:prstClr>
              </a:solidFill>
            </a:endParaRPr>
          </a:p>
        </p:txBody>
      </p:sp>
    </p:spTree>
    <p:extLst>
      <p:ext uri="{BB962C8B-B14F-4D97-AF65-F5344CB8AC3E}">
        <p14:creationId xmlns:p14="http://schemas.microsoft.com/office/powerpoint/2010/main" val="240590149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189" indent="0">
              <a:buNone/>
              <a:defRPr sz="2000" b="1"/>
            </a:lvl2pPr>
            <a:lvl3pPr marL="914377" indent="0">
              <a:buNone/>
              <a:defRPr sz="1800" b="1"/>
            </a:lvl3pPr>
            <a:lvl4pPr marL="1371566" indent="0">
              <a:buNone/>
              <a:defRPr sz="1600" b="1"/>
            </a:lvl4pPr>
            <a:lvl5pPr marL="1828754" indent="0">
              <a:buNone/>
              <a:defRPr sz="1600" b="1"/>
            </a:lvl5pPr>
            <a:lvl6pPr marL="2285943" indent="0">
              <a:buNone/>
              <a:defRPr sz="1600" b="1"/>
            </a:lvl6pPr>
            <a:lvl7pPr marL="2743131" indent="0">
              <a:buNone/>
              <a:defRPr sz="1600" b="1"/>
            </a:lvl7pPr>
            <a:lvl8pPr marL="3200320" indent="0">
              <a:buNone/>
              <a:defRPr sz="1600" b="1"/>
            </a:lvl8pPr>
            <a:lvl9pPr marL="3657509"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7" y="1535113"/>
            <a:ext cx="4041775" cy="639762"/>
          </a:xfrm>
        </p:spPr>
        <p:txBody>
          <a:bodyPr anchor="b"/>
          <a:lstStyle>
            <a:lvl1pPr marL="0" indent="0">
              <a:buNone/>
              <a:defRPr sz="2400" b="1"/>
            </a:lvl1pPr>
            <a:lvl2pPr marL="457189" indent="0">
              <a:buNone/>
              <a:defRPr sz="2000" b="1"/>
            </a:lvl2pPr>
            <a:lvl3pPr marL="914377" indent="0">
              <a:buNone/>
              <a:defRPr sz="1800" b="1"/>
            </a:lvl3pPr>
            <a:lvl4pPr marL="1371566" indent="0">
              <a:buNone/>
              <a:defRPr sz="1600" b="1"/>
            </a:lvl4pPr>
            <a:lvl5pPr marL="1828754" indent="0">
              <a:buNone/>
              <a:defRPr sz="1600" b="1"/>
            </a:lvl5pPr>
            <a:lvl6pPr marL="2285943" indent="0">
              <a:buNone/>
              <a:defRPr sz="1600" b="1"/>
            </a:lvl6pPr>
            <a:lvl7pPr marL="2743131" indent="0">
              <a:buNone/>
              <a:defRPr sz="1600" b="1"/>
            </a:lvl7pPr>
            <a:lvl8pPr marL="3200320" indent="0">
              <a:buNone/>
              <a:defRPr sz="1600" b="1"/>
            </a:lvl8pPr>
            <a:lvl9pPr marL="3657509"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7"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fld id="{75B1C6B1-BF92-43C3-9D26-295499F77E45}" type="datetimeFigureOut">
              <a:rPr lang="en-US">
                <a:solidFill>
                  <a:prstClr val="white">
                    <a:lumMod val="75000"/>
                  </a:prstClr>
                </a:solidFill>
              </a:rPr>
              <a:pPr>
                <a:defRPr/>
              </a:pPr>
              <a:t>2/28/2020</a:t>
            </a:fld>
            <a:endParaRPr lang="en-US">
              <a:solidFill>
                <a:prstClr val="white">
                  <a:lumMod val="75000"/>
                </a:prstClr>
              </a:solidFill>
            </a:endParaRPr>
          </a:p>
        </p:txBody>
      </p:sp>
      <p:sp>
        <p:nvSpPr>
          <p:cNvPr id="8"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9" name="Slide Number Placeholder 5"/>
          <p:cNvSpPr>
            <a:spLocks noGrp="1"/>
          </p:cNvSpPr>
          <p:nvPr>
            <p:ph type="sldNum" sz="quarter" idx="12"/>
          </p:nvPr>
        </p:nvSpPr>
        <p:spPr/>
        <p:txBody>
          <a:bodyPr/>
          <a:lstStyle>
            <a:lvl1pPr>
              <a:defRPr/>
            </a:lvl1pPr>
          </a:lstStyle>
          <a:p>
            <a:pPr>
              <a:defRPr/>
            </a:pPr>
            <a:fld id="{51D0A837-0DA4-40C9-BA17-123CD4EBE4E0}" type="slidenum">
              <a:rPr lang="en-US">
                <a:solidFill>
                  <a:prstClr val="white">
                    <a:lumMod val="75000"/>
                  </a:prstClr>
                </a:solidFill>
              </a:rPr>
              <a:pPr>
                <a:defRPr/>
              </a:pPr>
              <a:t>‹#›</a:t>
            </a:fld>
            <a:endParaRPr lang="en-US">
              <a:solidFill>
                <a:prstClr val="white">
                  <a:lumMod val="75000"/>
                </a:prstClr>
              </a:solidFill>
            </a:endParaRPr>
          </a:p>
        </p:txBody>
      </p:sp>
    </p:spTree>
    <p:extLst>
      <p:ext uri="{BB962C8B-B14F-4D97-AF65-F5344CB8AC3E}">
        <p14:creationId xmlns:p14="http://schemas.microsoft.com/office/powerpoint/2010/main" val="365956965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fld id="{CCD3F838-FC09-42E3-A8E5-FC434929058B}" type="datetimeFigureOut">
              <a:rPr lang="en-US">
                <a:solidFill>
                  <a:prstClr val="white">
                    <a:lumMod val="75000"/>
                  </a:prstClr>
                </a:solidFill>
              </a:rPr>
              <a:pPr>
                <a:defRPr/>
              </a:pPr>
              <a:t>2/28/2020</a:t>
            </a:fld>
            <a:endParaRPr lang="en-US">
              <a:solidFill>
                <a:prstClr val="white">
                  <a:lumMod val="75000"/>
                </a:prstClr>
              </a:solidFill>
            </a:endParaRPr>
          </a:p>
        </p:txBody>
      </p:sp>
      <p:sp>
        <p:nvSpPr>
          <p:cNvPr id="4"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5" name="Slide Number Placeholder 5"/>
          <p:cNvSpPr>
            <a:spLocks noGrp="1"/>
          </p:cNvSpPr>
          <p:nvPr>
            <p:ph type="sldNum" sz="quarter" idx="12"/>
          </p:nvPr>
        </p:nvSpPr>
        <p:spPr/>
        <p:txBody>
          <a:bodyPr/>
          <a:lstStyle>
            <a:lvl1pPr>
              <a:defRPr/>
            </a:lvl1pPr>
          </a:lstStyle>
          <a:p>
            <a:pPr>
              <a:defRPr/>
            </a:pPr>
            <a:fld id="{BFD1256E-3238-44B8-9ED2-067EAEA87A68}" type="slidenum">
              <a:rPr lang="en-US">
                <a:solidFill>
                  <a:prstClr val="white">
                    <a:lumMod val="75000"/>
                  </a:prstClr>
                </a:solidFill>
              </a:rPr>
              <a:pPr>
                <a:defRPr/>
              </a:pPr>
              <a:t>‹#›</a:t>
            </a:fld>
            <a:endParaRPr lang="en-US">
              <a:solidFill>
                <a:prstClr val="white">
                  <a:lumMod val="75000"/>
                </a:prstClr>
              </a:solidFill>
            </a:endParaRPr>
          </a:p>
        </p:txBody>
      </p:sp>
    </p:spTree>
    <p:extLst>
      <p:ext uri="{BB962C8B-B14F-4D97-AF65-F5344CB8AC3E}">
        <p14:creationId xmlns:p14="http://schemas.microsoft.com/office/powerpoint/2010/main" val="341794468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1A3BD4BD-6B46-4043-8B63-3DF6A65BB759}" type="datetimeFigureOut">
              <a:rPr lang="en-US">
                <a:solidFill>
                  <a:prstClr val="white">
                    <a:lumMod val="75000"/>
                  </a:prstClr>
                </a:solidFill>
              </a:rPr>
              <a:pPr>
                <a:defRPr/>
              </a:pPr>
              <a:t>2/28/2020</a:t>
            </a:fld>
            <a:endParaRPr lang="en-US">
              <a:solidFill>
                <a:prstClr val="white">
                  <a:lumMod val="75000"/>
                </a:prstClr>
              </a:solidFill>
            </a:endParaRPr>
          </a:p>
        </p:txBody>
      </p:sp>
      <p:sp>
        <p:nvSpPr>
          <p:cNvPr id="3"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4" name="Slide Number Placeholder 5"/>
          <p:cNvSpPr>
            <a:spLocks noGrp="1"/>
          </p:cNvSpPr>
          <p:nvPr>
            <p:ph type="sldNum" sz="quarter" idx="12"/>
          </p:nvPr>
        </p:nvSpPr>
        <p:spPr/>
        <p:txBody>
          <a:bodyPr/>
          <a:lstStyle>
            <a:lvl1pPr>
              <a:defRPr/>
            </a:lvl1pPr>
          </a:lstStyle>
          <a:p>
            <a:pPr>
              <a:defRPr/>
            </a:pPr>
            <a:fld id="{2E654277-52EF-4A70-AA7F-DC256E8348F9}" type="slidenum">
              <a:rPr lang="en-US">
                <a:solidFill>
                  <a:prstClr val="white">
                    <a:lumMod val="75000"/>
                  </a:prstClr>
                </a:solidFill>
              </a:rPr>
              <a:pPr>
                <a:defRPr/>
              </a:pPr>
              <a:t>‹#›</a:t>
            </a:fld>
            <a:endParaRPr lang="en-US">
              <a:solidFill>
                <a:prstClr val="white">
                  <a:lumMod val="75000"/>
                </a:prstClr>
              </a:solidFill>
            </a:endParaRPr>
          </a:p>
        </p:txBody>
      </p:sp>
    </p:spTree>
    <p:extLst>
      <p:ext uri="{BB962C8B-B14F-4D97-AF65-F5344CB8AC3E}">
        <p14:creationId xmlns:p14="http://schemas.microsoft.com/office/powerpoint/2010/main" val="313511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7FAF66DE-74A7-4F76-B677-35004B8E30BC}" type="datetimeFigureOut">
              <a:rPr lang="en-US"/>
              <a:pPr>
                <a:defRPr/>
              </a:pPr>
              <a:t>2/28/2020</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3A8D62C7-E81D-4FE4-B31A-5F252377D6E5}" type="slidenum">
              <a:rPr lang="en-US" altLang="en-US"/>
              <a:pPr/>
              <a:t>‹#›</a:t>
            </a:fld>
            <a:endParaRPr lang="en-US" altLang="en-US"/>
          </a:p>
        </p:txBody>
      </p:sp>
    </p:spTree>
    <p:extLst>
      <p:ext uri="{BB962C8B-B14F-4D97-AF65-F5344CB8AC3E}">
        <p14:creationId xmlns:p14="http://schemas.microsoft.com/office/powerpoint/2010/main" val="49823255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2"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4"/>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2" y="1435103"/>
            <a:ext cx="3008313" cy="4691063"/>
          </a:xfrm>
        </p:spPr>
        <p:txBody>
          <a:bodyPr/>
          <a:lstStyle>
            <a:lvl1pPr marL="0" indent="0">
              <a:buNone/>
              <a:defRPr sz="1400"/>
            </a:lvl1pPr>
            <a:lvl2pPr marL="457189" indent="0">
              <a:buNone/>
              <a:defRPr sz="1200"/>
            </a:lvl2pPr>
            <a:lvl3pPr marL="914377" indent="0">
              <a:buNone/>
              <a:defRPr sz="1000"/>
            </a:lvl3pPr>
            <a:lvl4pPr marL="1371566" indent="0">
              <a:buNone/>
              <a:defRPr sz="900"/>
            </a:lvl4pPr>
            <a:lvl5pPr marL="1828754" indent="0">
              <a:buNone/>
              <a:defRPr sz="900"/>
            </a:lvl5pPr>
            <a:lvl6pPr marL="2285943" indent="0">
              <a:buNone/>
              <a:defRPr sz="900"/>
            </a:lvl6pPr>
            <a:lvl7pPr marL="2743131" indent="0">
              <a:buNone/>
              <a:defRPr sz="900"/>
            </a:lvl7pPr>
            <a:lvl8pPr marL="3200320" indent="0">
              <a:buNone/>
              <a:defRPr sz="900"/>
            </a:lvl8pPr>
            <a:lvl9pPr marL="3657509"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22CF92BD-8EE3-48B2-B9B7-6AEE3A682702}" type="datetimeFigureOut">
              <a:rPr lang="en-US">
                <a:solidFill>
                  <a:prstClr val="white">
                    <a:lumMod val="75000"/>
                  </a:prstClr>
                </a:solidFill>
              </a:rPr>
              <a:pPr>
                <a:defRPr/>
              </a:pPr>
              <a:t>2/28/2020</a:t>
            </a:fld>
            <a:endParaRPr lang="en-US">
              <a:solidFill>
                <a:prstClr val="white">
                  <a:lumMod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5"/>
          <p:cNvSpPr>
            <a:spLocks noGrp="1"/>
          </p:cNvSpPr>
          <p:nvPr>
            <p:ph type="sldNum" sz="quarter" idx="12"/>
          </p:nvPr>
        </p:nvSpPr>
        <p:spPr/>
        <p:txBody>
          <a:bodyPr/>
          <a:lstStyle>
            <a:lvl1pPr>
              <a:defRPr/>
            </a:lvl1pPr>
          </a:lstStyle>
          <a:p>
            <a:pPr>
              <a:defRPr/>
            </a:pPr>
            <a:fld id="{FB1296C1-3ACF-46EF-AF89-B5958BAFCFB2}" type="slidenum">
              <a:rPr lang="en-US">
                <a:solidFill>
                  <a:prstClr val="white">
                    <a:lumMod val="75000"/>
                  </a:prstClr>
                </a:solidFill>
              </a:rPr>
              <a:pPr>
                <a:defRPr/>
              </a:pPr>
              <a:t>‹#›</a:t>
            </a:fld>
            <a:endParaRPr lang="en-US">
              <a:solidFill>
                <a:prstClr val="white">
                  <a:lumMod val="75000"/>
                </a:prstClr>
              </a:solidFill>
            </a:endParaRPr>
          </a:p>
        </p:txBody>
      </p:sp>
    </p:spTree>
    <p:extLst>
      <p:ext uri="{BB962C8B-B14F-4D97-AF65-F5344CB8AC3E}">
        <p14:creationId xmlns:p14="http://schemas.microsoft.com/office/powerpoint/2010/main" val="369468558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189" indent="0">
              <a:buNone/>
              <a:defRPr sz="2800"/>
            </a:lvl2pPr>
            <a:lvl3pPr marL="914377" indent="0">
              <a:buNone/>
              <a:defRPr sz="2400"/>
            </a:lvl3pPr>
            <a:lvl4pPr marL="1371566" indent="0">
              <a:buNone/>
              <a:defRPr sz="2000"/>
            </a:lvl4pPr>
            <a:lvl5pPr marL="1828754" indent="0">
              <a:buNone/>
              <a:defRPr sz="2000"/>
            </a:lvl5pPr>
            <a:lvl6pPr marL="2285943" indent="0">
              <a:buNone/>
              <a:defRPr sz="2000"/>
            </a:lvl6pPr>
            <a:lvl7pPr marL="2743131" indent="0">
              <a:buNone/>
              <a:defRPr sz="2000"/>
            </a:lvl7pPr>
            <a:lvl8pPr marL="3200320" indent="0">
              <a:buNone/>
              <a:defRPr sz="2000"/>
            </a:lvl8pPr>
            <a:lvl9pPr marL="3657509"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189" indent="0">
              <a:buNone/>
              <a:defRPr sz="1200"/>
            </a:lvl2pPr>
            <a:lvl3pPr marL="914377" indent="0">
              <a:buNone/>
              <a:defRPr sz="1000"/>
            </a:lvl3pPr>
            <a:lvl4pPr marL="1371566" indent="0">
              <a:buNone/>
              <a:defRPr sz="900"/>
            </a:lvl4pPr>
            <a:lvl5pPr marL="1828754" indent="0">
              <a:buNone/>
              <a:defRPr sz="900"/>
            </a:lvl5pPr>
            <a:lvl6pPr marL="2285943" indent="0">
              <a:buNone/>
              <a:defRPr sz="900"/>
            </a:lvl6pPr>
            <a:lvl7pPr marL="2743131" indent="0">
              <a:buNone/>
              <a:defRPr sz="900"/>
            </a:lvl7pPr>
            <a:lvl8pPr marL="3200320" indent="0">
              <a:buNone/>
              <a:defRPr sz="900"/>
            </a:lvl8pPr>
            <a:lvl9pPr marL="3657509"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836A91BE-4754-4342-A3EF-F15E009AB294}" type="datetimeFigureOut">
              <a:rPr lang="en-US">
                <a:solidFill>
                  <a:prstClr val="white">
                    <a:lumMod val="75000"/>
                  </a:prstClr>
                </a:solidFill>
              </a:rPr>
              <a:pPr>
                <a:defRPr/>
              </a:pPr>
              <a:t>2/28/2020</a:t>
            </a:fld>
            <a:endParaRPr lang="en-US">
              <a:solidFill>
                <a:prstClr val="white">
                  <a:lumMod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5"/>
          <p:cNvSpPr>
            <a:spLocks noGrp="1"/>
          </p:cNvSpPr>
          <p:nvPr>
            <p:ph type="sldNum" sz="quarter" idx="12"/>
          </p:nvPr>
        </p:nvSpPr>
        <p:spPr/>
        <p:txBody>
          <a:bodyPr/>
          <a:lstStyle>
            <a:lvl1pPr>
              <a:defRPr/>
            </a:lvl1pPr>
          </a:lstStyle>
          <a:p>
            <a:pPr>
              <a:defRPr/>
            </a:pPr>
            <a:fld id="{B6902538-F849-4DA0-8F5C-279EE293D555}" type="slidenum">
              <a:rPr lang="en-US">
                <a:solidFill>
                  <a:prstClr val="white">
                    <a:lumMod val="75000"/>
                  </a:prstClr>
                </a:solidFill>
              </a:rPr>
              <a:pPr>
                <a:defRPr/>
              </a:pPr>
              <a:t>‹#›</a:t>
            </a:fld>
            <a:endParaRPr lang="en-US">
              <a:solidFill>
                <a:prstClr val="white">
                  <a:lumMod val="75000"/>
                </a:prstClr>
              </a:solidFill>
            </a:endParaRPr>
          </a:p>
        </p:txBody>
      </p:sp>
    </p:spTree>
    <p:extLst>
      <p:ext uri="{BB962C8B-B14F-4D97-AF65-F5344CB8AC3E}">
        <p14:creationId xmlns:p14="http://schemas.microsoft.com/office/powerpoint/2010/main" val="221325433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9D804337-6884-4667-B165-E5C9E3E9A618}" type="datetimeFigureOut">
              <a:rPr lang="en-US">
                <a:solidFill>
                  <a:prstClr val="white">
                    <a:lumMod val="75000"/>
                  </a:prstClr>
                </a:solidFill>
              </a:rPr>
              <a:pPr>
                <a:defRPr/>
              </a:pPr>
              <a:t>2/28/2020</a:t>
            </a:fld>
            <a:endParaRPr lang="en-US">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p:txBody>
          <a:bodyPr/>
          <a:lstStyle>
            <a:lvl1pPr>
              <a:defRPr/>
            </a:lvl1pPr>
          </a:lstStyle>
          <a:p>
            <a:pPr>
              <a:defRPr/>
            </a:pPr>
            <a:fld id="{F7D42384-1F1D-4632-81C5-2E652C56986A}" type="slidenum">
              <a:rPr lang="en-US">
                <a:solidFill>
                  <a:prstClr val="white">
                    <a:lumMod val="75000"/>
                  </a:prstClr>
                </a:solidFill>
              </a:rPr>
              <a:pPr>
                <a:defRPr/>
              </a:pPr>
              <a:t>‹#›</a:t>
            </a:fld>
            <a:endParaRPr lang="en-US">
              <a:solidFill>
                <a:prstClr val="white">
                  <a:lumMod val="75000"/>
                </a:prstClr>
              </a:solidFill>
            </a:endParaRPr>
          </a:p>
        </p:txBody>
      </p:sp>
    </p:spTree>
    <p:extLst>
      <p:ext uri="{BB962C8B-B14F-4D97-AF65-F5344CB8AC3E}">
        <p14:creationId xmlns:p14="http://schemas.microsoft.com/office/powerpoint/2010/main" val="3250883587"/>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2"/>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42"/>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796A97F0-0F35-456C-908B-E9094BCA2D03}" type="datetimeFigureOut">
              <a:rPr lang="en-US">
                <a:solidFill>
                  <a:prstClr val="white">
                    <a:lumMod val="75000"/>
                  </a:prstClr>
                </a:solidFill>
              </a:rPr>
              <a:pPr>
                <a:defRPr/>
              </a:pPr>
              <a:t>2/28/2020</a:t>
            </a:fld>
            <a:endParaRPr lang="en-US">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p:txBody>
          <a:bodyPr/>
          <a:lstStyle>
            <a:lvl1pPr>
              <a:defRPr/>
            </a:lvl1pPr>
          </a:lstStyle>
          <a:p>
            <a:pPr>
              <a:defRPr/>
            </a:pPr>
            <a:fld id="{4AAD5516-33F5-4072-A0D1-A71045739873}" type="slidenum">
              <a:rPr lang="en-US">
                <a:solidFill>
                  <a:prstClr val="white">
                    <a:lumMod val="75000"/>
                  </a:prstClr>
                </a:solidFill>
              </a:rPr>
              <a:pPr>
                <a:defRPr/>
              </a:pPr>
              <a:t>‹#›</a:t>
            </a:fld>
            <a:endParaRPr lang="en-US">
              <a:solidFill>
                <a:prstClr val="white">
                  <a:lumMod val="75000"/>
                </a:prstClr>
              </a:solidFill>
            </a:endParaRPr>
          </a:p>
        </p:txBody>
      </p:sp>
    </p:spTree>
    <p:extLst>
      <p:ext uri="{BB962C8B-B14F-4D97-AF65-F5344CB8AC3E}">
        <p14:creationId xmlns:p14="http://schemas.microsoft.com/office/powerpoint/2010/main" val="184939961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6D67D807-F9C7-4038-ACA8-6AC7C83422B4}" type="datetimeFigureOut">
              <a:rPr lang="en-US"/>
              <a:pPr>
                <a:defRPr/>
              </a:pPr>
              <a:t>2/28/2020</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7800F9B9-1EB3-4040-BE75-ADD7DCE578E3}" type="slidenum">
              <a:rPr lang="en-US" altLang="en-US"/>
              <a:pPr/>
              <a:t>‹#›</a:t>
            </a:fld>
            <a:endParaRPr lang="en-US" altLang="en-US"/>
          </a:p>
        </p:txBody>
      </p:sp>
    </p:spTree>
    <p:extLst>
      <p:ext uri="{BB962C8B-B14F-4D97-AF65-F5344CB8AC3E}">
        <p14:creationId xmlns:p14="http://schemas.microsoft.com/office/powerpoint/2010/main" val="42642688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fld id="{CF6ED72C-DC44-4381-8BA3-40D5BFA675B9}" type="datetimeFigureOut">
              <a:rPr lang="en-US"/>
              <a:pPr>
                <a:defRPr/>
              </a:pPr>
              <a:t>2/28/2020</a:t>
            </a:fld>
            <a:endParaRPr lang="en-US" dirty="0"/>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fld id="{A0601AA8-D96E-4D4D-8C58-E7CD77048EC0}" type="slidenum">
              <a:rPr lang="en-US" altLang="en-US"/>
              <a:pPr/>
              <a:t>‹#›</a:t>
            </a:fld>
            <a:endParaRPr lang="en-US" altLang="en-US"/>
          </a:p>
        </p:txBody>
      </p:sp>
    </p:spTree>
    <p:extLst>
      <p:ext uri="{BB962C8B-B14F-4D97-AF65-F5344CB8AC3E}">
        <p14:creationId xmlns:p14="http://schemas.microsoft.com/office/powerpoint/2010/main" val="31121298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fld id="{E90702A5-103F-4402-94BB-B7415E102348}" type="datetimeFigureOut">
              <a:rPr lang="en-US"/>
              <a:pPr>
                <a:defRPr/>
              </a:pPr>
              <a:t>2/28/2020</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fld id="{5AA3CC28-9B0F-4D06-8E5D-7B970F7F8738}" type="slidenum">
              <a:rPr lang="en-US" altLang="en-US"/>
              <a:pPr/>
              <a:t>‹#›</a:t>
            </a:fld>
            <a:endParaRPr lang="en-US" altLang="en-US"/>
          </a:p>
        </p:txBody>
      </p:sp>
    </p:spTree>
    <p:extLst>
      <p:ext uri="{BB962C8B-B14F-4D97-AF65-F5344CB8AC3E}">
        <p14:creationId xmlns:p14="http://schemas.microsoft.com/office/powerpoint/2010/main" val="24963911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fld id="{B5C97CE8-D233-4DD6-9D9C-015CC3FB1289}" type="datetimeFigureOut">
              <a:rPr lang="en-US"/>
              <a:pPr>
                <a:defRPr/>
              </a:pPr>
              <a:t>2/28/2020</a:t>
            </a:fld>
            <a:endParaRPr lang="en-US" dirty="0"/>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fld id="{514A87C4-3535-4317-999E-F0F1C5D4B29B}" type="slidenum">
              <a:rPr lang="en-US" altLang="en-US"/>
              <a:pPr/>
              <a:t>‹#›</a:t>
            </a:fld>
            <a:endParaRPr lang="en-US" altLang="en-US"/>
          </a:p>
        </p:txBody>
      </p:sp>
    </p:spTree>
    <p:extLst>
      <p:ext uri="{BB962C8B-B14F-4D97-AF65-F5344CB8AC3E}">
        <p14:creationId xmlns:p14="http://schemas.microsoft.com/office/powerpoint/2010/main" val="23087271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2CF944D1-CB0B-49B3-8EBB-32F596EB3432}" type="datetimeFigureOut">
              <a:rPr lang="en-US"/>
              <a:pPr>
                <a:defRPr/>
              </a:pPr>
              <a:t>2/28/2020</a:t>
            </a:fld>
            <a:endParaRPr lang="en-US" dirty="0"/>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fld id="{EABD63F0-CFE0-4CC4-9CF2-AC96A0C1FDDF}" type="slidenum">
              <a:rPr lang="en-US" altLang="en-US"/>
              <a:pPr/>
              <a:t>‹#›</a:t>
            </a:fld>
            <a:endParaRPr lang="en-US" altLang="en-US"/>
          </a:p>
        </p:txBody>
      </p:sp>
    </p:spTree>
    <p:extLst>
      <p:ext uri="{BB962C8B-B14F-4D97-AF65-F5344CB8AC3E}">
        <p14:creationId xmlns:p14="http://schemas.microsoft.com/office/powerpoint/2010/main" val="227139337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A91BC96A-B6E2-4A09-A2A8-2C07579B7C5E}" type="datetimeFigureOut">
              <a:rPr lang="en-US"/>
              <a:pPr>
                <a:defRPr/>
              </a:pPr>
              <a:t>2/28/2020</a:t>
            </a:fld>
            <a:endParaRPr lang="en-US" dirty="0"/>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fld id="{D2945E81-7793-42EB-B2FB-95881E3D3631}" type="slidenum">
              <a:rPr lang="en-US" altLang="en-US"/>
              <a:pPr/>
              <a:t>‹#›</a:t>
            </a:fld>
            <a:endParaRPr lang="en-US" altLang="en-US"/>
          </a:p>
        </p:txBody>
      </p:sp>
    </p:spTree>
    <p:extLst>
      <p:ext uri="{BB962C8B-B14F-4D97-AF65-F5344CB8AC3E}">
        <p14:creationId xmlns:p14="http://schemas.microsoft.com/office/powerpoint/2010/main" val="101061203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C9FA73A7-F819-49A2-8DEA-9316A63788CA}" type="datetimeFigureOut">
              <a:rPr lang="en-US"/>
              <a:pPr>
                <a:defRPr/>
              </a:pPr>
              <a:t>2/28/2020</a:t>
            </a:fld>
            <a:endParaRPr lang="en-US" dirty="0"/>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fld id="{DA873A13-C071-4DB7-B053-0E064EFFB3FD}" type="slidenum">
              <a:rPr lang="en-US" altLang="en-US"/>
              <a:pPr/>
              <a:t>‹#›</a:t>
            </a:fld>
            <a:endParaRPr lang="en-US" altLang="en-US"/>
          </a:p>
        </p:txBody>
      </p:sp>
    </p:spTree>
    <p:extLst>
      <p:ext uri="{BB962C8B-B14F-4D97-AF65-F5344CB8AC3E}">
        <p14:creationId xmlns:p14="http://schemas.microsoft.com/office/powerpoint/2010/main" val="416057423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theme" Target="../theme/theme2.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tx2">
                <a:lumMod val="50000"/>
              </a:schemeClr>
            </a:gs>
            <a:gs pos="50000">
              <a:schemeClr val="tx2">
                <a:lumMod val="75000"/>
              </a:schemeClr>
            </a:gs>
            <a:gs pos="100000">
              <a:schemeClr val="accent1">
                <a:lumMod val="75000"/>
              </a:schemeClr>
            </a:gs>
          </a:gsLst>
          <a:path path="circle">
            <a:fillToRect l="100000" t="100000"/>
          </a:path>
          <a:tileRect r="-100000" b="-100000"/>
        </a:gra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76200"/>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1027" name="Text Placeholder 2"/>
          <p:cNvSpPr>
            <a:spLocks noGrp="1"/>
          </p:cNvSpPr>
          <p:nvPr>
            <p:ph type="body" idx="1"/>
          </p:nvPr>
        </p:nvSpPr>
        <p:spPr bwMode="auto">
          <a:xfrm>
            <a:off x="457200" y="1219200"/>
            <a:ext cx="8229600" cy="4906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bg1">
                    <a:lumMod val="75000"/>
                  </a:schemeClr>
                </a:solidFill>
                <a:latin typeface="+mn-lt"/>
                <a:cs typeface="+mn-cs"/>
              </a:defRPr>
            </a:lvl1pPr>
          </a:lstStyle>
          <a:p>
            <a:pPr>
              <a:defRPr/>
            </a:pPr>
            <a:fld id="{1B1EB137-D3D4-4AE1-BB07-9C7B3730102C}" type="datetimeFigureOut">
              <a:rPr lang="en-US"/>
              <a:pPr>
                <a:defRPr/>
              </a:pPr>
              <a:t>2/28/2020</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bg1">
                    <a:lumMod val="75000"/>
                  </a:schemeClr>
                </a:solidFill>
                <a:latin typeface="+mn-lt"/>
                <a:cs typeface="+mn-cs"/>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a:defRPr sz="1200">
                <a:solidFill>
                  <a:srgbClr val="BFBFBF"/>
                </a:solidFill>
              </a:defRPr>
            </a:lvl1pPr>
          </a:lstStyle>
          <a:p>
            <a:fld id="{674D616F-8574-4851-A2E7-4B85310CE9BB}" type="slidenum">
              <a:rPr lang="en-US" altLang="en-US"/>
              <a:pPr/>
              <a:t>‹#›</a:t>
            </a:fld>
            <a:endParaRPr lang="en-US" altLang="en-US"/>
          </a:p>
        </p:txBody>
      </p:sp>
    </p:spTree>
  </p:cSld>
  <p:clrMap bg1="lt1" tx1="dk1" bg2="lt2" tx2="dk2" accent1="accent1" accent2="accent2" accent3="accent3" accent4="accent4" accent5="accent5" accent6="accent6" hlink="hlink" folHlink="folHlink"/>
  <p:sldLayoutIdLst>
    <p:sldLayoutId id="2147483735" r:id="rId1"/>
    <p:sldLayoutId id="2147483724" r:id="rId2"/>
    <p:sldLayoutId id="2147483725" r:id="rId3"/>
    <p:sldLayoutId id="2147483726" r:id="rId4"/>
    <p:sldLayoutId id="2147483727" r:id="rId5"/>
    <p:sldLayoutId id="2147483728" r:id="rId6"/>
    <p:sldLayoutId id="2147483729" r:id="rId7"/>
    <p:sldLayoutId id="2147483730" r:id="rId8"/>
    <p:sldLayoutId id="2147483731" r:id="rId9"/>
    <p:sldLayoutId id="2147483732" r:id="rId10"/>
    <p:sldLayoutId id="2147483733" r:id="rId11"/>
    <p:sldLayoutId id="2147483734" r:id="rId12"/>
  </p:sldLayoutIdLst>
  <p:txStyles>
    <p:titleStyle>
      <a:lvl1pPr algn="ctr" rtl="0" eaLnBrk="0" fontAlgn="base" hangingPunct="0">
        <a:spcBef>
          <a:spcPct val="0"/>
        </a:spcBef>
        <a:spcAft>
          <a:spcPct val="0"/>
        </a:spcAft>
        <a:defRPr sz="4400" b="1" kern="1200">
          <a:solidFill>
            <a:srgbClr val="BFBFBF"/>
          </a:solidFill>
          <a:latin typeface="+mj-lt"/>
          <a:ea typeface="+mj-ea"/>
          <a:cs typeface="+mj-cs"/>
        </a:defRPr>
      </a:lvl1pPr>
      <a:lvl2pPr algn="ctr" rtl="0" eaLnBrk="0" fontAlgn="base" hangingPunct="0">
        <a:spcBef>
          <a:spcPct val="0"/>
        </a:spcBef>
        <a:spcAft>
          <a:spcPct val="0"/>
        </a:spcAft>
        <a:defRPr sz="4400" b="1">
          <a:solidFill>
            <a:srgbClr val="BFBFBF"/>
          </a:solidFill>
          <a:latin typeface="Calibri" pitchFamily="34" charset="0"/>
        </a:defRPr>
      </a:lvl2pPr>
      <a:lvl3pPr algn="ctr" rtl="0" eaLnBrk="0" fontAlgn="base" hangingPunct="0">
        <a:spcBef>
          <a:spcPct val="0"/>
        </a:spcBef>
        <a:spcAft>
          <a:spcPct val="0"/>
        </a:spcAft>
        <a:defRPr sz="4400" b="1">
          <a:solidFill>
            <a:srgbClr val="BFBFBF"/>
          </a:solidFill>
          <a:latin typeface="Calibri" pitchFamily="34" charset="0"/>
        </a:defRPr>
      </a:lvl3pPr>
      <a:lvl4pPr algn="ctr" rtl="0" eaLnBrk="0" fontAlgn="base" hangingPunct="0">
        <a:spcBef>
          <a:spcPct val="0"/>
        </a:spcBef>
        <a:spcAft>
          <a:spcPct val="0"/>
        </a:spcAft>
        <a:defRPr sz="4400" b="1">
          <a:solidFill>
            <a:srgbClr val="BFBFBF"/>
          </a:solidFill>
          <a:latin typeface="Calibri" pitchFamily="34" charset="0"/>
        </a:defRPr>
      </a:lvl4pPr>
      <a:lvl5pPr algn="ctr" rtl="0" eaLnBrk="0" fontAlgn="base" hangingPunct="0">
        <a:spcBef>
          <a:spcPct val="0"/>
        </a:spcBef>
        <a:spcAft>
          <a:spcPct val="0"/>
        </a:spcAft>
        <a:defRPr sz="4400" b="1">
          <a:solidFill>
            <a:srgbClr val="BFBFBF"/>
          </a:solidFill>
          <a:latin typeface="Calibri" pitchFamily="34" charset="0"/>
        </a:defRPr>
      </a:lvl5pPr>
      <a:lvl6pPr marL="457200" algn="ctr" rtl="0" fontAlgn="base">
        <a:spcBef>
          <a:spcPct val="0"/>
        </a:spcBef>
        <a:spcAft>
          <a:spcPct val="0"/>
        </a:spcAft>
        <a:defRPr sz="4400" b="1">
          <a:solidFill>
            <a:srgbClr val="BFBFBF"/>
          </a:solidFill>
          <a:latin typeface="Calibri" pitchFamily="34" charset="0"/>
        </a:defRPr>
      </a:lvl6pPr>
      <a:lvl7pPr marL="914400" algn="ctr" rtl="0" fontAlgn="base">
        <a:spcBef>
          <a:spcPct val="0"/>
        </a:spcBef>
        <a:spcAft>
          <a:spcPct val="0"/>
        </a:spcAft>
        <a:defRPr sz="4400" b="1">
          <a:solidFill>
            <a:srgbClr val="BFBFBF"/>
          </a:solidFill>
          <a:latin typeface="Calibri" pitchFamily="34" charset="0"/>
        </a:defRPr>
      </a:lvl7pPr>
      <a:lvl8pPr marL="1371600" algn="ctr" rtl="0" fontAlgn="base">
        <a:spcBef>
          <a:spcPct val="0"/>
        </a:spcBef>
        <a:spcAft>
          <a:spcPct val="0"/>
        </a:spcAft>
        <a:defRPr sz="4400" b="1">
          <a:solidFill>
            <a:srgbClr val="BFBFBF"/>
          </a:solidFill>
          <a:latin typeface="Calibri" pitchFamily="34" charset="0"/>
        </a:defRPr>
      </a:lvl8pPr>
      <a:lvl9pPr marL="1828800" algn="ctr" rtl="0" fontAlgn="base">
        <a:spcBef>
          <a:spcPct val="0"/>
        </a:spcBef>
        <a:spcAft>
          <a:spcPct val="0"/>
        </a:spcAft>
        <a:defRPr sz="4400" b="1">
          <a:solidFill>
            <a:srgbClr val="BFBFBF"/>
          </a:solidFill>
          <a:latin typeface="Calibri" pitchFamily="34"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sz="3200" kern="1200">
          <a:solidFill>
            <a:srgbClr val="BFBFBF"/>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rgbClr val="BFBFBF"/>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rgbClr val="BFBFBF"/>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rgbClr val="BFBFBF"/>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rgbClr val="BFBFBF"/>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tx2">
                <a:lumMod val="50000"/>
              </a:schemeClr>
            </a:gs>
            <a:gs pos="50000">
              <a:schemeClr val="tx2">
                <a:lumMod val="75000"/>
              </a:schemeClr>
            </a:gs>
            <a:gs pos="100000">
              <a:schemeClr val="accent1">
                <a:lumMod val="75000"/>
              </a:schemeClr>
            </a:gs>
          </a:gsLst>
          <a:path path="circle">
            <a:fillToRect l="100000" t="100000"/>
          </a:path>
          <a:tileRect r="-100000" b="-100000"/>
        </a:gra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76200"/>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1027" name="Text Placeholder 2"/>
          <p:cNvSpPr>
            <a:spLocks noGrp="1"/>
          </p:cNvSpPr>
          <p:nvPr>
            <p:ph type="body" idx="1"/>
          </p:nvPr>
        </p:nvSpPr>
        <p:spPr bwMode="auto">
          <a:xfrm>
            <a:off x="457200" y="1219204"/>
            <a:ext cx="8229600" cy="4906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4" name="Date Placeholder 3"/>
          <p:cNvSpPr>
            <a:spLocks noGrp="1"/>
          </p:cNvSpPr>
          <p:nvPr>
            <p:ph type="dt" sz="half" idx="2"/>
          </p:nvPr>
        </p:nvSpPr>
        <p:spPr>
          <a:xfrm>
            <a:off x="457200" y="6356354"/>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bg1">
                    <a:lumMod val="75000"/>
                  </a:schemeClr>
                </a:solidFill>
                <a:latin typeface="+mn-lt"/>
                <a:cs typeface="+mn-cs"/>
              </a:defRPr>
            </a:lvl1pPr>
          </a:lstStyle>
          <a:p>
            <a:pPr>
              <a:defRPr/>
            </a:pPr>
            <a:fld id="{2FBD5AF9-46A6-4544-A8FD-0EBE2BACE1F8}" type="datetimeFigureOut">
              <a:rPr lang="en-US">
                <a:solidFill>
                  <a:prstClr val="white">
                    <a:lumMod val="75000"/>
                  </a:prstClr>
                </a:solidFill>
              </a:rPr>
              <a:pPr>
                <a:defRPr/>
              </a:pPr>
              <a:t>2/28/2020</a:t>
            </a:fld>
            <a:endParaRPr lang="en-US">
              <a:solidFill>
                <a:prstClr val="white">
                  <a:lumMod val="75000"/>
                </a:prstClr>
              </a:solidFill>
            </a:endParaRPr>
          </a:p>
        </p:txBody>
      </p:sp>
      <p:sp>
        <p:nvSpPr>
          <p:cNvPr id="5" name="Footer Placeholder 4"/>
          <p:cNvSpPr>
            <a:spLocks noGrp="1"/>
          </p:cNvSpPr>
          <p:nvPr>
            <p:ph type="ftr" sz="quarter" idx="3"/>
          </p:nvPr>
        </p:nvSpPr>
        <p:spPr>
          <a:xfrm>
            <a:off x="3124200" y="6356354"/>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bg1">
                    <a:lumMod val="75000"/>
                  </a:schemeClr>
                </a:solidFill>
                <a:latin typeface="+mn-lt"/>
                <a:cs typeface="+mn-cs"/>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4"/>
          </p:nvPr>
        </p:nvSpPr>
        <p:spPr>
          <a:xfrm>
            <a:off x="6553200" y="6356354"/>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bg1">
                    <a:lumMod val="75000"/>
                  </a:schemeClr>
                </a:solidFill>
                <a:latin typeface="+mn-lt"/>
                <a:cs typeface="+mn-cs"/>
              </a:defRPr>
            </a:lvl1pPr>
          </a:lstStyle>
          <a:p>
            <a:pPr>
              <a:defRPr/>
            </a:pPr>
            <a:fld id="{2953A098-5466-4078-93A1-558D29EEA1A5}" type="slidenum">
              <a:rPr lang="en-US">
                <a:solidFill>
                  <a:prstClr val="white">
                    <a:lumMod val="75000"/>
                  </a:prstClr>
                </a:solidFill>
              </a:rPr>
              <a:pPr>
                <a:defRPr/>
              </a:pPr>
              <a:t>‹#›</a:t>
            </a:fld>
            <a:endParaRPr lang="en-US">
              <a:solidFill>
                <a:prstClr val="white">
                  <a:lumMod val="75000"/>
                </a:prstClr>
              </a:solidFill>
            </a:endParaRPr>
          </a:p>
        </p:txBody>
      </p:sp>
    </p:spTree>
    <p:extLst>
      <p:ext uri="{BB962C8B-B14F-4D97-AF65-F5344CB8AC3E}">
        <p14:creationId xmlns:p14="http://schemas.microsoft.com/office/powerpoint/2010/main" val="729950837"/>
      </p:ext>
    </p:extLst>
  </p:cSld>
  <p:clrMap bg1="lt1" tx1="dk1" bg2="lt2" tx2="dk2" accent1="accent1" accent2="accent2" accent3="accent3" accent4="accent4" accent5="accent5" accent6="accent6" hlink="hlink" folHlink="folHlink"/>
  <p:sldLayoutIdLst>
    <p:sldLayoutId id="2147483737" r:id="rId1"/>
    <p:sldLayoutId id="2147483738" r:id="rId2"/>
    <p:sldLayoutId id="2147483739" r:id="rId3"/>
    <p:sldLayoutId id="2147483740" r:id="rId4"/>
    <p:sldLayoutId id="2147483741" r:id="rId5"/>
    <p:sldLayoutId id="2147483742" r:id="rId6"/>
    <p:sldLayoutId id="2147483743" r:id="rId7"/>
    <p:sldLayoutId id="2147483744" r:id="rId8"/>
    <p:sldLayoutId id="2147483745" r:id="rId9"/>
    <p:sldLayoutId id="2147483746" r:id="rId10"/>
    <p:sldLayoutId id="2147483747" r:id="rId11"/>
  </p:sldLayoutIdLst>
  <p:txStyles>
    <p:titleStyle>
      <a:lvl1pPr algn="ctr" rtl="0" eaLnBrk="0" fontAlgn="base" hangingPunct="0">
        <a:spcBef>
          <a:spcPct val="0"/>
        </a:spcBef>
        <a:spcAft>
          <a:spcPct val="0"/>
        </a:spcAft>
        <a:defRPr sz="4400" b="1" kern="1200">
          <a:solidFill>
            <a:srgbClr val="BFBFBF"/>
          </a:solidFill>
          <a:latin typeface="+mj-lt"/>
          <a:ea typeface="+mj-ea"/>
          <a:cs typeface="+mj-cs"/>
        </a:defRPr>
      </a:lvl1pPr>
      <a:lvl2pPr algn="ctr" rtl="0" eaLnBrk="0" fontAlgn="base" hangingPunct="0">
        <a:spcBef>
          <a:spcPct val="0"/>
        </a:spcBef>
        <a:spcAft>
          <a:spcPct val="0"/>
        </a:spcAft>
        <a:defRPr sz="4400" b="1">
          <a:solidFill>
            <a:srgbClr val="BFBFBF"/>
          </a:solidFill>
          <a:latin typeface="Calibri" pitchFamily="34" charset="0"/>
        </a:defRPr>
      </a:lvl2pPr>
      <a:lvl3pPr algn="ctr" rtl="0" eaLnBrk="0" fontAlgn="base" hangingPunct="0">
        <a:spcBef>
          <a:spcPct val="0"/>
        </a:spcBef>
        <a:spcAft>
          <a:spcPct val="0"/>
        </a:spcAft>
        <a:defRPr sz="4400" b="1">
          <a:solidFill>
            <a:srgbClr val="BFBFBF"/>
          </a:solidFill>
          <a:latin typeface="Calibri" pitchFamily="34" charset="0"/>
        </a:defRPr>
      </a:lvl3pPr>
      <a:lvl4pPr algn="ctr" rtl="0" eaLnBrk="0" fontAlgn="base" hangingPunct="0">
        <a:spcBef>
          <a:spcPct val="0"/>
        </a:spcBef>
        <a:spcAft>
          <a:spcPct val="0"/>
        </a:spcAft>
        <a:defRPr sz="4400" b="1">
          <a:solidFill>
            <a:srgbClr val="BFBFBF"/>
          </a:solidFill>
          <a:latin typeface="Calibri" pitchFamily="34" charset="0"/>
        </a:defRPr>
      </a:lvl4pPr>
      <a:lvl5pPr algn="ctr" rtl="0" eaLnBrk="0" fontAlgn="base" hangingPunct="0">
        <a:spcBef>
          <a:spcPct val="0"/>
        </a:spcBef>
        <a:spcAft>
          <a:spcPct val="0"/>
        </a:spcAft>
        <a:defRPr sz="4400" b="1">
          <a:solidFill>
            <a:srgbClr val="BFBFBF"/>
          </a:solidFill>
          <a:latin typeface="Calibri" pitchFamily="34" charset="0"/>
        </a:defRPr>
      </a:lvl5pPr>
      <a:lvl6pPr marL="457189" algn="ctr" rtl="0" fontAlgn="base">
        <a:spcBef>
          <a:spcPct val="0"/>
        </a:spcBef>
        <a:spcAft>
          <a:spcPct val="0"/>
        </a:spcAft>
        <a:defRPr sz="4400" b="1">
          <a:solidFill>
            <a:srgbClr val="BFBFBF"/>
          </a:solidFill>
          <a:latin typeface="Calibri" pitchFamily="34" charset="0"/>
        </a:defRPr>
      </a:lvl6pPr>
      <a:lvl7pPr marL="914377" algn="ctr" rtl="0" fontAlgn="base">
        <a:spcBef>
          <a:spcPct val="0"/>
        </a:spcBef>
        <a:spcAft>
          <a:spcPct val="0"/>
        </a:spcAft>
        <a:defRPr sz="4400" b="1">
          <a:solidFill>
            <a:srgbClr val="BFBFBF"/>
          </a:solidFill>
          <a:latin typeface="Calibri" pitchFamily="34" charset="0"/>
        </a:defRPr>
      </a:lvl7pPr>
      <a:lvl8pPr marL="1371566" algn="ctr" rtl="0" fontAlgn="base">
        <a:spcBef>
          <a:spcPct val="0"/>
        </a:spcBef>
        <a:spcAft>
          <a:spcPct val="0"/>
        </a:spcAft>
        <a:defRPr sz="4400" b="1">
          <a:solidFill>
            <a:srgbClr val="BFBFBF"/>
          </a:solidFill>
          <a:latin typeface="Calibri" pitchFamily="34" charset="0"/>
        </a:defRPr>
      </a:lvl8pPr>
      <a:lvl9pPr marL="1828754" algn="ctr" rtl="0" fontAlgn="base">
        <a:spcBef>
          <a:spcPct val="0"/>
        </a:spcBef>
        <a:spcAft>
          <a:spcPct val="0"/>
        </a:spcAft>
        <a:defRPr sz="4400" b="1">
          <a:solidFill>
            <a:srgbClr val="BFBFBF"/>
          </a:solidFill>
          <a:latin typeface="Calibri" pitchFamily="34" charset="0"/>
        </a:defRPr>
      </a:lvl9pPr>
    </p:titleStyle>
    <p:bodyStyle>
      <a:lvl1pPr marL="342891" indent="-342891" algn="l" rtl="0" eaLnBrk="0" fontAlgn="base" hangingPunct="0">
        <a:spcBef>
          <a:spcPct val="20000"/>
        </a:spcBef>
        <a:spcAft>
          <a:spcPct val="0"/>
        </a:spcAft>
        <a:buFont typeface="Arial" charset="0"/>
        <a:buChar char="•"/>
        <a:defRPr sz="3200" kern="1200">
          <a:solidFill>
            <a:srgbClr val="BFBFBF"/>
          </a:solidFill>
          <a:latin typeface="+mn-lt"/>
          <a:ea typeface="+mn-ea"/>
          <a:cs typeface="+mn-cs"/>
        </a:defRPr>
      </a:lvl1pPr>
      <a:lvl2pPr marL="742932" indent="-285744" algn="l" rtl="0" eaLnBrk="0" fontAlgn="base" hangingPunct="0">
        <a:spcBef>
          <a:spcPct val="20000"/>
        </a:spcBef>
        <a:spcAft>
          <a:spcPct val="0"/>
        </a:spcAft>
        <a:buFont typeface="Arial" charset="0"/>
        <a:buChar char="–"/>
        <a:defRPr sz="2800" kern="1200">
          <a:solidFill>
            <a:srgbClr val="BFBFBF"/>
          </a:solidFill>
          <a:latin typeface="+mn-lt"/>
          <a:ea typeface="+mn-ea"/>
          <a:cs typeface="+mn-cs"/>
        </a:defRPr>
      </a:lvl2pPr>
      <a:lvl3pPr marL="1142971" indent="-228594" algn="l" rtl="0" eaLnBrk="0" fontAlgn="base" hangingPunct="0">
        <a:spcBef>
          <a:spcPct val="20000"/>
        </a:spcBef>
        <a:spcAft>
          <a:spcPct val="0"/>
        </a:spcAft>
        <a:buFont typeface="Arial" charset="0"/>
        <a:buChar char="•"/>
        <a:defRPr sz="2400" kern="1200">
          <a:solidFill>
            <a:srgbClr val="BFBFBF"/>
          </a:solidFill>
          <a:latin typeface="+mn-lt"/>
          <a:ea typeface="+mn-ea"/>
          <a:cs typeface="+mn-cs"/>
        </a:defRPr>
      </a:lvl3pPr>
      <a:lvl4pPr marL="1600160" indent="-228594" algn="l" rtl="0" eaLnBrk="0" fontAlgn="base" hangingPunct="0">
        <a:spcBef>
          <a:spcPct val="20000"/>
        </a:spcBef>
        <a:spcAft>
          <a:spcPct val="0"/>
        </a:spcAft>
        <a:buFont typeface="Arial" charset="0"/>
        <a:buChar char="–"/>
        <a:defRPr sz="2000" kern="1200">
          <a:solidFill>
            <a:srgbClr val="BFBFBF"/>
          </a:solidFill>
          <a:latin typeface="+mn-lt"/>
          <a:ea typeface="+mn-ea"/>
          <a:cs typeface="+mn-cs"/>
        </a:defRPr>
      </a:lvl4pPr>
      <a:lvl5pPr marL="2057349" indent="-228594" algn="l" rtl="0" eaLnBrk="0" fontAlgn="base" hangingPunct="0">
        <a:spcBef>
          <a:spcPct val="20000"/>
        </a:spcBef>
        <a:spcAft>
          <a:spcPct val="0"/>
        </a:spcAft>
        <a:buFont typeface="Arial" charset="0"/>
        <a:buChar char="»"/>
        <a:defRPr sz="2000" kern="1200">
          <a:solidFill>
            <a:srgbClr val="BFBFBF"/>
          </a:solidFill>
          <a:latin typeface="+mn-lt"/>
          <a:ea typeface="+mn-ea"/>
          <a:cs typeface="+mn-cs"/>
        </a:defRPr>
      </a:lvl5pPr>
      <a:lvl6pPr marL="2514537" indent="-228594" algn="l" defTabSz="914377"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726" indent="-228594" algn="l" defTabSz="914377"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914" indent="-228594" algn="l" defTabSz="914377"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103" indent="-228594" algn="l" defTabSz="914377"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77" rtl="0" eaLnBrk="1" latinLnBrk="0" hangingPunct="1">
        <a:defRPr sz="1800" kern="1200">
          <a:solidFill>
            <a:schemeClr val="tx1"/>
          </a:solidFill>
          <a:latin typeface="+mn-lt"/>
          <a:ea typeface="+mn-ea"/>
          <a:cs typeface="+mn-cs"/>
        </a:defRPr>
      </a:lvl1pPr>
      <a:lvl2pPr marL="457189" algn="l" defTabSz="914377" rtl="0" eaLnBrk="1" latinLnBrk="0" hangingPunct="1">
        <a:defRPr sz="1800" kern="1200">
          <a:solidFill>
            <a:schemeClr val="tx1"/>
          </a:solidFill>
          <a:latin typeface="+mn-lt"/>
          <a:ea typeface="+mn-ea"/>
          <a:cs typeface="+mn-cs"/>
        </a:defRPr>
      </a:lvl2pPr>
      <a:lvl3pPr marL="914377" algn="l" defTabSz="914377" rtl="0" eaLnBrk="1" latinLnBrk="0" hangingPunct="1">
        <a:defRPr sz="1800" kern="1200">
          <a:solidFill>
            <a:schemeClr val="tx1"/>
          </a:solidFill>
          <a:latin typeface="+mn-lt"/>
          <a:ea typeface="+mn-ea"/>
          <a:cs typeface="+mn-cs"/>
        </a:defRPr>
      </a:lvl3pPr>
      <a:lvl4pPr marL="1371566" algn="l" defTabSz="914377" rtl="0" eaLnBrk="1" latinLnBrk="0" hangingPunct="1">
        <a:defRPr sz="1800" kern="1200">
          <a:solidFill>
            <a:schemeClr val="tx1"/>
          </a:solidFill>
          <a:latin typeface="+mn-lt"/>
          <a:ea typeface="+mn-ea"/>
          <a:cs typeface="+mn-cs"/>
        </a:defRPr>
      </a:lvl4pPr>
      <a:lvl5pPr marL="1828754" algn="l" defTabSz="914377" rtl="0" eaLnBrk="1" latinLnBrk="0" hangingPunct="1">
        <a:defRPr sz="1800" kern="1200">
          <a:solidFill>
            <a:schemeClr val="tx1"/>
          </a:solidFill>
          <a:latin typeface="+mn-lt"/>
          <a:ea typeface="+mn-ea"/>
          <a:cs typeface="+mn-cs"/>
        </a:defRPr>
      </a:lvl5pPr>
      <a:lvl6pPr marL="2285943" algn="l" defTabSz="914377" rtl="0" eaLnBrk="1" latinLnBrk="0" hangingPunct="1">
        <a:defRPr sz="1800" kern="1200">
          <a:solidFill>
            <a:schemeClr val="tx1"/>
          </a:solidFill>
          <a:latin typeface="+mn-lt"/>
          <a:ea typeface="+mn-ea"/>
          <a:cs typeface="+mn-cs"/>
        </a:defRPr>
      </a:lvl6pPr>
      <a:lvl7pPr marL="2743131" algn="l" defTabSz="914377" rtl="0" eaLnBrk="1" latinLnBrk="0" hangingPunct="1">
        <a:defRPr sz="1800" kern="1200">
          <a:solidFill>
            <a:schemeClr val="tx1"/>
          </a:solidFill>
          <a:latin typeface="+mn-lt"/>
          <a:ea typeface="+mn-ea"/>
          <a:cs typeface="+mn-cs"/>
        </a:defRPr>
      </a:lvl7pPr>
      <a:lvl8pPr marL="3200320" algn="l" defTabSz="914377" rtl="0" eaLnBrk="1" latinLnBrk="0" hangingPunct="1">
        <a:defRPr sz="1800" kern="1200">
          <a:solidFill>
            <a:schemeClr val="tx1"/>
          </a:solidFill>
          <a:latin typeface="+mn-lt"/>
          <a:ea typeface="+mn-ea"/>
          <a:cs typeface="+mn-cs"/>
        </a:defRPr>
      </a:lvl8pPr>
      <a:lvl9pPr marL="3657509" algn="l" defTabSz="914377"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5.xml"/><Relationship Id="rId1" Type="http://schemas.openxmlformats.org/officeDocument/2006/relationships/slideLayout" Target="../slideLayouts/slideLayout14.xml"/><Relationship Id="rId4" Type="http://schemas.openxmlformats.org/officeDocument/2006/relationships/image" Target="../media/image4.png"/></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5"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36600" y="1600200"/>
            <a:ext cx="7670800" cy="1371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Subtitle 2"/>
          <p:cNvSpPr>
            <a:spLocks/>
          </p:cNvSpPr>
          <p:nvPr/>
        </p:nvSpPr>
        <p:spPr bwMode="auto">
          <a:xfrm>
            <a:off x="1371600" y="3886200"/>
            <a:ext cx="6400800" cy="2819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ctr" eaLnBrk="0" hangingPunct="0">
              <a:spcBef>
                <a:spcPct val="20000"/>
              </a:spcBef>
              <a:buFont typeface="Arial" panose="020B0604020202020204" pitchFamily="34" charset="0"/>
              <a:defRPr sz="3200">
                <a:solidFill>
                  <a:srgbClr val="BFBFBF"/>
                </a:solidFill>
                <a:latin typeface="Calibri" panose="020F0502020204030204" pitchFamily="34" charset="0"/>
              </a:defRPr>
            </a:lvl1pPr>
            <a:lvl2pPr marL="742950" indent="-285750" algn="ctr" eaLnBrk="0" hangingPunct="0">
              <a:spcBef>
                <a:spcPct val="20000"/>
              </a:spcBef>
              <a:buFont typeface="Arial" panose="020B0604020202020204" pitchFamily="34" charset="0"/>
              <a:defRPr sz="2800">
                <a:solidFill>
                  <a:srgbClr val="BFBFBF"/>
                </a:solidFill>
                <a:latin typeface="Calibri" panose="020F0502020204030204" pitchFamily="34" charset="0"/>
              </a:defRPr>
            </a:lvl2pPr>
            <a:lvl3pPr marL="1143000" indent="-228600" algn="ctr" eaLnBrk="0" hangingPunct="0">
              <a:spcBef>
                <a:spcPct val="20000"/>
              </a:spcBef>
              <a:buFont typeface="Arial" panose="020B0604020202020204" pitchFamily="34" charset="0"/>
              <a:defRPr sz="2400">
                <a:solidFill>
                  <a:srgbClr val="BFBFBF"/>
                </a:solidFill>
                <a:latin typeface="Calibri" panose="020F0502020204030204" pitchFamily="34" charset="0"/>
              </a:defRPr>
            </a:lvl3pPr>
            <a:lvl4pPr marL="1600200" indent="-228600" algn="ctr" eaLnBrk="0" hangingPunct="0">
              <a:spcBef>
                <a:spcPct val="20000"/>
              </a:spcBef>
              <a:buFont typeface="Arial" panose="020B0604020202020204" pitchFamily="34" charset="0"/>
              <a:defRPr sz="2000">
                <a:solidFill>
                  <a:srgbClr val="BFBFBF"/>
                </a:solidFill>
                <a:latin typeface="Calibri" panose="020F0502020204030204" pitchFamily="34" charset="0"/>
              </a:defRPr>
            </a:lvl4pPr>
            <a:lvl5pPr marL="2057400" indent="-228600" algn="ctr" eaLnBrk="0" hangingPunct="0">
              <a:spcBef>
                <a:spcPct val="20000"/>
              </a:spcBef>
              <a:buFont typeface="Arial" panose="020B0604020202020204" pitchFamily="34" charset="0"/>
              <a:defRPr sz="2000">
                <a:solidFill>
                  <a:srgbClr val="BFBFBF"/>
                </a:solidFill>
                <a:latin typeface="Calibri" panose="020F0502020204030204" pitchFamily="34" charset="0"/>
              </a:defRPr>
            </a:lvl5pPr>
            <a:lvl6pPr marL="2514600" indent="-228600" algn="ctr" eaLnBrk="0" fontAlgn="base" hangingPunct="0">
              <a:spcBef>
                <a:spcPct val="20000"/>
              </a:spcBef>
              <a:spcAft>
                <a:spcPct val="0"/>
              </a:spcAft>
              <a:buFont typeface="Arial" panose="020B0604020202020204" pitchFamily="34" charset="0"/>
              <a:defRPr sz="2000">
                <a:solidFill>
                  <a:srgbClr val="BFBFBF"/>
                </a:solidFill>
                <a:latin typeface="Calibri" panose="020F0502020204030204" pitchFamily="34" charset="0"/>
              </a:defRPr>
            </a:lvl6pPr>
            <a:lvl7pPr marL="2971800" indent="-228600" algn="ctr" eaLnBrk="0" fontAlgn="base" hangingPunct="0">
              <a:spcBef>
                <a:spcPct val="20000"/>
              </a:spcBef>
              <a:spcAft>
                <a:spcPct val="0"/>
              </a:spcAft>
              <a:buFont typeface="Arial" panose="020B0604020202020204" pitchFamily="34" charset="0"/>
              <a:defRPr sz="2000">
                <a:solidFill>
                  <a:srgbClr val="BFBFBF"/>
                </a:solidFill>
                <a:latin typeface="Calibri" panose="020F0502020204030204" pitchFamily="34" charset="0"/>
              </a:defRPr>
            </a:lvl7pPr>
            <a:lvl8pPr marL="3429000" indent="-228600" algn="ctr" eaLnBrk="0" fontAlgn="base" hangingPunct="0">
              <a:spcBef>
                <a:spcPct val="20000"/>
              </a:spcBef>
              <a:spcAft>
                <a:spcPct val="0"/>
              </a:spcAft>
              <a:buFont typeface="Arial" panose="020B0604020202020204" pitchFamily="34" charset="0"/>
              <a:defRPr sz="2000">
                <a:solidFill>
                  <a:srgbClr val="BFBFBF"/>
                </a:solidFill>
                <a:latin typeface="Calibri" panose="020F0502020204030204" pitchFamily="34" charset="0"/>
              </a:defRPr>
            </a:lvl8pPr>
            <a:lvl9pPr marL="3886200" indent="-228600" algn="ctr" eaLnBrk="0" fontAlgn="base" hangingPunct="0">
              <a:spcBef>
                <a:spcPct val="20000"/>
              </a:spcBef>
              <a:spcAft>
                <a:spcPct val="0"/>
              </a:spcAft>
              <a:buFont typeface="Arial" panose="020B0604020202020204" pitchFamily="34" charset="0"/>
              <a:defRPr sz="2000">
                <a:solidFill>
                  <a:srgbClr val="BFBFBF"/>
                </a:solidFill>
                <a:latin typeface="Calibri" panose="020F0502020204030204" pitchFamily="34" charset="0"/>
              </a:defRPr>
            </a:lvl9pPr>
          </a:lstStyle>
          <a:p>
            <a:pPr eaLnBrk="1" hangingPunct="1"/>
            <a:r>
              <a:rPr lang="en-US" altLang="en-US" sz="5400" b="1" dirty="0" smtClean="0">
                <a:solidFill>
                  <a:srgbClr val="D9D9D9"/>
                </a:solidFill>
              </a:rPr>
              <a:t>Yellow 1</a:t>
            </a:r>
            <a:r>
              <a:rPr lang="en-US" altLang="en-US" sz="5400" b="1" baseline="30000" dirty="0" smtClean="0">
                <a:solidFill>
                  <a:srgbClr val="D9D9D9"/>
                </a:solidFill>
              </a:rPr>
              <a:t>st</a:t>
            </a:r>
            <a:r>
              <a:rPr lang="en-US" altLang="en-US" sz="5400" b="1" dirty="0" smtClean="0">
                <a:solidFill>
                  <a:srgbClr val="D9D9D9"/>
                </a:solidFill>
              </a:rPr>
              <a:t> Session </a:t>
            </a:r>
          </a:p>
          <a:p>
            <a:pPr eaLnBrk="1" hangingPunct="1"/>
            <a:r>
              <a:rPr lang="en-US" altLang="en-US" sz="4000" dirty="0" smtClean="0">
                <a:solidFill>
                  <a:srgbClr val="D9D9D9"/>
                </a:solidFill>
              </a:rPr>
              <a:t>Roger </a:t>
            </a:r>
            <a:r>
              <a:rPr lang="en-US" altLang="en-US" sz="4000" dirty="0" err="1" smtClean="0">
                <a:solidFill>
                  <a:srgbClr val="D9D9D9"/>
                </a:solidFill>
              </a:rPr>
              <a:t>McDaniels</a:t>
            </a:r>
            <a:endParaRPr lang="en-US" altLang="en-US" sz="4000" b="1" dirty="0">
              <a:solidFill>
                <a:srgbClr val="FF0000"/>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Title 1"/>
          <p:cNvSpPr>
            <a:spLocks noGrp="1"/>
          </p:cNvSpPr>
          <p:nvPr>
            <p:ph type="title" idx="4294967295"/>
          </p:nvPr>
        </p:nvSpPr>
        <p:spPr/>
        <p:txBody>
          <a:bodyPr/>
          <a:lstStyle/>
          <a:p>
            <a:pPr eaLnBrk="1" hangingPunct="1"/>
            <a:r>
              <a:rPr lang="en-US" altLang="en-US" smtClean="0"/>
              <a:t>Final Words</a:t>
            </a:r>
          </a:p>
        </p:txBody>
      </p:sp>
      <p:sp>
        <p:nvSpPr>
          <p:cNvPr id="3" name="Content Placeholder 2"/>
          <p:cNvSpPr>
            <a:spLocks noGrp="1"/>
          </p:cNvSpPr>
          <p:nvPr>
            <p:ph idx="4294967295"/>
          </p:nvPr>
        </p:nvSpPr>
        <p:spPr/>
        <p:txBody>
          <a:bodyPr>
            <a:normAutofit lnSpcReduction="10000"/>
          </a:bodyPr>
          <a:lstStyle/>
          <a:p>
            <a:pPr eaLnBrk="1" hangingPunct="1"/>
            <a:r>
              <a:rPr lang="en-US" altLang="en-US" sz="5400" dirty="0" smtClean="0"/>
              <a:t>Take your goals to your instructor</a:t>
            </a:r>
          </a:p>
          <a:p>
            <a:pPr eaLnBrk="1" hangingPunct="1"/>
            <a:r>
              <a:rPr lang="en-US" altLang="en-US" sz="5400" dirty="0" smtClean="0"/>
              <a:t>Be safe, have fun</a:t>
            </a:r>
          </a:p>
          <a:p>
            <a:pPr eaLnBrk="1" hangingPunct="1"/>
            <a:endParaRPr lang="en-US" altLang="en-US" dirty="0" smtClean="0"/>
          </a:p>
          <a:p>
            <a:pPr eaLnBrk="1" hangingPunct="1"/>
            <a:r>
              <a:rPr lang="en-US" altLang="en-US" dirty="0" smtClean="0"/>
              <a:t>Any questions?</a:t>
            </a:r>
          </a:p>
          <a:p>
            <a:pPr eaLnBrk="1" hangingPunct="1"/>
            <a:endParaRPr lang="en-US" altLang="en-US" dirty="0" smtClean="0"/>
          </a:p>
          <a:p>
            <a:pPr eaLnBrk="1" hangingPunct="1"/>
            <a:r>
              <a:rPr lang="en-US" altLang="en-US" dirty="0" smtClean="0"/>
              <a:t>Next class: 10:30</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Tree>
    <p:extLst>
      <p:ext uri="{BB962C8B-B14F-4D97-AF65-F5344CB8AC3E}">
        <p14:creationId xmlns:p14="http://schemas.microsoft.com/office/powerpoint/2010/main" val="336338390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title"/>
          </p:nvPr>
        </p:nvSpPr>
        <p:spPr/>
        <p:txBody>
          <a:bodyPr/>
          <a:lstStyle/>
          <a:p>
            <a:pPr eaLnBrk="1" hangingPunct="1"/>
            <a:r>
              <a:rPr lang="en-US" altLang="en-US" dirty="0" smtClean="0"/>
              <a:t>Club Rules</a:t>
            </a:r>
          </a:p>
        </p:txBody>
      </p:sp>
      <p:sp>
        <p:nvSpPr>
          <p:cNvPr id="6147" name="Content Placeholder 2"/>
          <p:cNvSpPr>
            <a:spLocks noGrp="1"/>
          </p:cNvSpPr>
          <p:nvPr>
            <p:ph idx="1"/>
          </p:nvPr>
        </p:nvSpPr>
        <p:spPr/>
        <p:txBody>
          <a:bodyPr/>
          <a:lstStyle/>
          <a:p>
            <a:pPr eaLnBrk="1" hangingPunct="1"/>
            <a:r>
              <a:rPr lang="en-US" altLang="en-US" dirty="0" smtClean="0"/>
              <a:t>HPDE, NOT OPEN TRACK OR RACING</a:t>
            </a:r>
          </a:p>
          <a:p>
            <a:pPr eaLnBrk="1" hangingPunct="1"/>
            <a:endParaRPr lang="en-US" altLang="en-US" dirty="0" smtClean="0"/>
          </a:p>
          <a:p>
            <a:pPr eaLnBrk="1" hangingPunct="1"/>
            <a:r>
              <a:rPr lang="en-US" altLang="en-US" dirty="0" smtClean="0"/>
              <a:t>TWO OFF RULE </a:t>
            </a:r>
          </a:p>
          <a:p>
            <a:pPr eaLnBrk="1" hangingPunct="1"/>
            <a:endParaRPr lang="en-US" altLang="en-US" dirty="0" smtClean="0"/>
          </a:p>
          <a:p>
            <a:pPr eaLnBrk="1" hangingPunct="1"/>
            <a:r>
              <a:rPr lang="en-US" altLang="en-US" dirty="0" smtClean="0"/>
              <a:t>OFFS OR SPINS </a:t>
            </a:r>
          </a:p>
          <a:p>
            <a:pPr eaLnBrk="1" hangingPunct="1"/>
            <a:endParaRPr lang="en-US" altLang="en-US" dirty="0" smtClean="0"/>
          </a:p>
          <a:p>
            <a:pPr eaLnBrk="1" hangingPunct="1"/>
            <a:r>
              <a:rPr lang="en-US" altLang="en-US" dirty="0" smtClean="0"/>
              <a:t>MECHANICAL BREAK-DOWNS </a:t>
            </a:r>
          </a:p>
        </p:txBody>
      </p:sp>
    </p:spTree>
    <p:extLst>
      <p:ext uri="{BB962C8B-B14F-4D97-AF65-F5344CB8AC3E}">
        <p14:creationId xmlns:p14="http://schemas.microsoft.com/office/powerpoint/2010/main" val="416208890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p:txBody>
          <a:bodyPr/>
          <a:lstStyle/>
          <a:p>
            <a:pPr eaLnBrk="1" hangingPunct="1"/>
            <a:r>
              <a:rPr lang="en-US" altLang="en-US" smtClean="0"/>
              <a:t>Balancing Classroom and In Car</a:t>
            </a:r>
          </a:p>
        </p:txBody>
      </p:sp>
      <p:sp>
        <p:nvSpPr>
          <p:cNvPr id="3" name="Content Placeholder 2"/>
          <p:cNvSpPr>
            <a:spLocks noGrp="1"/>
          </p:cNvSpPr>
          <p:nvPr>
            <p:ph idx="1"/>
          </p:nvPr>
        </p:nvSpPr>
        <p:spPr>
          <a:xfrm>
            <a:off x="457200" y="1219200"/>
            <a:ext cx="8229600" cy="5410200"/>
          </a:xfrm>
        </p:spPr>
        <p:txBody>
          <a:bodyPr/>
          <a:lstStyle/>
          <a:p>
            <a:pPr marL="514350" indent="-514350" eaLnBrk="1" hangingPunct="1">
              <a:buFont typeface="Calibri" pitchFamily="34" charset="0"/>
              <a:buAutoNum type="arabicPeriod"/>
            </a:pPr>
            <a:r>
              <a:rPr lang="en-US" altLang="en-US" dirty="0" smtClean="0"/>
              <a:t>Control and command.  No matter what I say here, in car do what he/she says.</a:t>
            </a:r>
          </a:p>
          <a:p>
            <a:pPr marL="514350" indent="-514350" eaLnBrk="1" hangingPunct="1">
              <a:buFont typeface="Calibri" pitchFamily="34" charset="0"/>
              <a:buAutoNum type="arabicPeriod"/>
            </a:pPr>
            <a:r>
              <a:rPr lang="en-US" altLang="en-US" dirty="0" smtClean="0"/>
              <a:t>Always alert your in-car instructor to anything you are going to do based on what is taught here or any fantastic idea that pops in to your pretty little head.</a:t>
            </a:r>
          </a:p>
          <a:p>
            <a:pPr marL="514350" indent="-514350" eaLnBrk="1" hangingPunct="1">
              <a:buFont typeface="Calibri" pitchFamily="34" charset="0"/>
              <a:buAutoNum type="arabicPeriod"/>
            </a:pPr>
            <a:r>
              <a:rPr lang="en-US" altLang="en-US" dirty="0" smtClean="0"/>
              <a:t>If you have a problem or disagreement with your instructor, talk to him/her first.  </a:t>
            </a:r>
          </a:p>
        </p:txBody>
      </p:sp>
    </p:spTree>
    <p:extLst>
      <p:ext uri="{BB962C8B-B14F-4D97-AF65-F5344CB8AC3E}">
        <p14:creationId xmlns:p14="http://schemas.microsoft.com/office/powerpoint/2010/main" val="1025949717"/>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457200"/>
            <a:ext cx="9075738" cy="5943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 name="Up Arrow 5"/>
          <p:cNvSpPr/>
          <p:nvPr/>
        </p:nvSpPr>
        <p:spPr>
          <a:xfrm>
            <a:off x="5791200" y="2362200"/>
            <a:ext cx="762000" cy="1676400"/>
          </a:xfrm>
          <a:prstGeom prst="upArrow">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solidFill>
                <a:prstClr val="white"/>
              </a:solidFill>
            </a:endParaRPr>
          </a:p>
        </p:txBody>
      </p:sp>
      <p:sp>
        <p:nvSpPr>
          <p:cNvPr id="9" name="Up Arrow 8"/>
          <p:cNvSpPr/>
          <p:nvPr/>
        </p:nvSpPr>
        <p:spPr>
          <a:xfrm rot="8631400">
            <a:off x="7178675" y="920750"/>
            <a:ext cx="762000" cy="2882900"/>
          </a:xfrm>
          <a:prstGeom prst="upArrow">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solidFill>
                <a:prstClr val="white"/>
              </a:solidFill>
            </a:endParaRPr>
          </a:p>
        </p:txBody>
      </p:sp>
      <p:sp>
        <p:nvSpPr>
          <p:cNvPr id="10" name="Up Arrow 9"/>
          <p:cNvSpPr/>
          <p:nvPr/>
        </p:nvSpPr>
        <p:spPr>
          <a:xfrm rot="15864815">
            <a:off x="5791201" y="3825875"/>
            <a:ext cx="762000" cy="3013075"/>
          </a:xfrm>
          <a:prstGeom prst="upArrow">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solidFill>
                <a:prstClr val="white"/>
              </a:solidFill>
            </a:endParaRPr>
          </a:p>
        </p:txBody>
      </p:sp>
      <p:sp>
        <p:nvSpPr>
          <p:cNvPr id="7" name="Rectangle 6"/>
          <p:cNvSpPr/>
          <p:nvPr/>
        </p:nvSpPr>
        <p:spPr>
          <a:xfrm rot="19830516">
            <a:off x="7512050" y="4706938"/>
            <a:ext cx="1200150" cy="40005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solidFill>
                <a:prstClr val="white"/>
              </a:solidFill>
            </a:endParaRPr>
          </a:p>
        </p:txBody>
      </p:sp>
      <p:sp>
        <p:nvSpPr>
          <p:cNvPr id="12" name="Up Arrow 11"/>
          <p:cNvSpPr/>
          <p:nvPr/>
        </p:nvSpPr>
        <p:spPr>
          <a:xfrm rot="21391896">
            <a:off x="396875" y="4130675"/>
            <a:ext cx="762000" cy="1143000"/>
          </a:xfrm>
          <a:prstGeom prst="upArrow">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solidFill>
                <a:prstClr val="white"/>
              </a:solidFill>
            </a:endParaRPr>
          </a:p>
        </p:txBody>
      </p:sp>
      <p:sp>
        <p:nvSpPr>
          <p:cNvPr id="13" name="Up Arrow 12"/>
          <p:cNvSpPr/>
          <p:nvPr/>
        </p:nvSpPr>
        <p:spPr>
          <a:xfrm rot="6513208">
            <a:off x="2345532" y="2775743"/>
            <a:ext cx="762000" cy="3249613"/>
          </a:xfrm>
          <a:prstGeom prst="upArrow">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solidFill>
                <a:prstClr val="white"/>
              </a:solidFill>
            </a:endParaRPr>
          </a:p>
        </p:txBody>
      </p:sp>
      <p:sp>
        <p:nvSpPr>
          <p:cNvPr id="8" name="Rectangle 7"/>
          <p:cNvSpPr/>
          <p:nvPr/>
        </p:nvSpPr>
        <p:spPr>
          <a:xfrm rot="16200000">
            <a:off x="5261670" y="2835234"/>
            <a:ext cx="1021431" cy="461665"/>
          </a:xfrm>
          <a:prstGeom prst="rect">
            <a:avLst/>
          </a:prstGeom>
          <a:noFill/>
        </p:spPr>
        <p:txBody>
          <a:bodyPr>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fontAlgn="auto">
              <a:spcBef>
                <a:spcPts val="0"/>
              </a:spcBef>
              <a:spcAft>
                <a:spcPts val="0"/>
              </a:spcAft>
              <a:defRPr/>
            </a:pPr>
            <a:r>
              <a:rPr lang="en-US" sz="2400" b="1" dirty="0">
                <a:ln w="11430"/>
                <a:gradFill>
                  <a:gsLst>
                    <a:gs pos="0">
                      <a:srgbClr val="C0504D">
                        <a:tint val="70000"/>
                        <a:satMod val="245000"/>
                      </a:srgbClr>
                    </a:gs>
                    <a:gs pos="75000">
                      <a:srgbClr val="C0504D">
                        <a:tint val="90000"/>
                        <a:shade val="60000"/>
                        <a:satMod val="240000"/>
                      </a:srgbClr>
                    </a:gs>
                    <a:gs pos="100000">
                      <a:srgbClr val="C0504D">
                        <a:tint val="100000"/>
                        <a:shade val="50000"/>
                        <a:satMod val="240000"/>
                      </a:srgbClr>
                    </a:gs>
                  </a:gsLst>
                  <a:lin ang="5400000"/>
                </a:gradFill>
                <a:effectLst>
                  <a:outerShdw blurRad="50800" dist="39000" dir="5460000" algn="tl">
                    <a:srgbClr val="000000">
                      <a:alpha val="38000"/>
                    </a:srgbClr>
                  </a:outerShdw>
                </a:effectLst>
                <a:latin typeface="Calibri"/>
              </a:rPr>
              <a:t>Left</a:t>
            </a:r>
          </a:p>
        </p:txBody>
      </p:sp>
      <p:sp>
        <p:nvSpPr>
          <p:cNvPr id="15" name="Rectangle 14"/>
          <p:cNvSpPr/>
          <p:nvPr/>
        </p:nvSpPr>
        <p:spPr>
          <a:xfrm rot="1270344">
            <a:off x="3047999" y="4045541"/>
            <a:ext cx="1021431" cy="461665"/>
          </a:xfrm>
          <a:prstGeom prst="rect">
            <a:avLst/>
          </a:prstGeom>
          <a:noFill/>
        </p:spPr>
        <p:txBody>
          <a:bodyPr>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fontAlgn="auto">
              <a:spcBef>
                <a:spcPts val="0"/>
              </a:spcBef>
              <a:spcAft>
                <a:spcPts val="0"/>
              </a:spcAft>
              <a:defRPr/>
            </a:pPr>
            <a:r>
              <a:rPr lang="en-US" sz="2400" b="1" dirty="0">
                <a:ln w="11430"/>
                <a:gradFill>
                  <a:gsLst>
                    <a:gs pos="0">
                      <a:srgbClr val="C0504D">
                        <a:tint val="70000"/>
                        <a:satMod val="245000"/>
                      </a:srgbClr>
                    </a:gs>
                    <a:gs pos="75000">
                      <a:srgbClr val="C0504D">
                        <a:tint val="90000"/>
                        <a:shade val="60000"/>
                        <a:satMod val="240000"/>
                      </a:srgbClr>
                    </a:gs>
                    <a:gs pos="100000">
                      <a:srgbClr val="C0504D">
                        <a:tint val="100000"/>
                        <a:shade val="50000"/>
                        <a:satMod val="240000"/>
                      </a:srgbClr>
                    </a:gs>
                  </a:gsLst>
                  <a:lin ang="5400000"/>
                </a:gradFill>
                <a:effectLst>
                  <a:outerShdw blurRad="50800" dist="39000" dir="5460000" algn="tl">
                    <a:srgbClr val="000000">
                      <a:alpha val="38000"/>
                    </a:srgbClr>
                  </a:outerShdw>
                </a:effectLst>
                <a:latin typeface="Calibri"/>
              </a:rPr>
              <a:t>Left</a:t>
            </a:r>
          </a:p>
        </p:txBody>
      </p:sp>
      <p:sp>
        <p:nvSpPr>
          <p:cNvPr id="16" name="Rectangle 15"/>
          <p:cNvSpPr/>
          <p:nvPr/>
        </p:nvSpPr>
        <p:spPr>
          <a:xfrm rot="16018685">
            <a:off x="554373" y="4605257"/>
            <a:ext cx="1021431" cy="461665"/>
          </a:xfrm>
          <a:prstGeom prst="rect">
            <a:avLst/>
          </a:prstGeom>
          <a:noFill/>
        </p:spPr>
        <p:txBody>
          <a:bodyPr>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fontAlgn="auto">
              <a:spcBef>
                <a:spcPts val="0"/>
              </a:spcBef>
              <a:spcAft>
                <a:spcPts val="0"/>
              </a:spcAft>
              <a:defRPr/>
            </a:pPr>
            <a:r>
              <a:rPr lang="en-US" sz="2400" b="1" dirty="0">
                <a:ln w="11430"/>
                <a:solidFill>
                  <a:srgbClr val="00B050"/>
                </a:solidFill>
                <a:effectLst>
                  <a:outerShdw blurRad="50800" dist="39000" dir="5460000" algn="tl">
                    <a:srgbClr val="000000">
                      <a:alpha val="38000"/>
                    </a:srgbClr>
                  </a:outerShdw>
                </a:effectLst>
                <a:latin typeface="Calibri"/>
              </a:rPr>
              <a:t>Right</a:t>
            </a:r>
          </a:p>
        </p:txBody>
      </p:sp>
      <p:sp>
        <p:nvSpPr>
          <p:cNvPr id="17" name="Rectangle 16"/>
          <p:cNvSpPr/>
          <p:nvPr/>
        </p:nvSpPr>
        <p:spPr>
          <a:xfrm rot="21288110">
            <a:off x="5791200" y="4762166"/>
            <a:ext cx="1021431" cy="461665"/>
          </a:xfrm>
          <a:prstGeom prst="rect">
            <a:avLst/>
          </a:prstGeom>
          <a:noFill/>
        </p:spPr>
        <p:txBody>
          <a:bodyPr>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fontAlgn="auto">
              <a:spcBef>
                <a:spcPts val="0"/>
              </a:spcBef>
              <a:spcAft>
                <a:spcPts val="0"/>
              </a:spcAft>
              <a:defRPr/>
            </a:pPr>
            <a:r>
              <a:rPr lang="en-US" sz="2400" b="1" dirty="0">
                <a:ln w="11430"/>
                <a:solidFill>
                  <a:srgbClr val="00B050"/>
                </a:solidFill>
                <a:effectLst>
                  <a:outerShdw blurRad="50800" dist="39000" dir="5460000" algn="tl">
                    <a:srgbClr val="000000">
                      <a:alpha val="38000"/>
                    </a:srgbClr>
                  </a:outerShdw>
                </a:effectLst>
                <a:latin typeface="Calibri"/>
              </a:rPr>
              <a:t>Right</a:t>
            </a:r>
          </a:p>
        </p:txBody>
      </p:sp>
      <p:sp>
        <p:nvSpPr>
          <p:cNvPr id="18" name="Rectangle 17"/>
          <p:cNvSpPr/>
          <p:nvPr/>
        </p:nvSpPr>
        <p:spPr>
          <a:xfrm rot="3279486">
            <a:off x="6980534" y="2640127"/>
            <a:ext cx="1021431" cy="461665"/>
          </a:xfrm>
          <a:prstGeom prst="rect">
            <a:avLst/>
          </a:prstGeom>
          <a:noFill/>
        </p:spPr>
        <p:txBody>
          <a:bodyPr>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fontAlgn="auto">
              <a:spcBef>
                <a:spcPts val="0"/>
              </a:spcBef>
              <a:spcAft>
                <a:spcPts val="0"/>
              </a:spcAft>
              <a:defRPr/>
            </a:pPr>
            <a:r>
              <a:rPr lang="en-US" sz="2400" b="1" dirty="0">
                <a:ln w="11430"/>
                <a:solidFill>
                  <a:srgbClr val="00B050"/>
                </a:solidFill>
                <a:effectLst>
                  <a:outerShdw blurRad="50800" dist="39000" dir="5460000" algn="tl">
                    <a:srgbClr val="000000">
                      <a:alpha val="38000"/>
                    </a:srgbClr>
                  </a:outerShdw>
                </a:effectLst>
                <a:latin typeface="Calibri"/>
              </a:rPr>
              <a:t>Right</a:t>
            </a:r>
          </a:p>
        </p:txBody>
      </p:sp>
      <p:sp>
        <p:nvSpPr>
          <p:cNvPr id="6158" name="TextBox 1"/>
          <p:cNvSpPr txBox="1">
            <a:spLocks noChangeArrowheads="1"/>
          </p:cNvSpPr>
          <p:nvPr/>
        </p:nvSpPr>
        <p:spPr bwMode="auto">
          <a:xfrm>
            <a:off x="6831013" y="6019800"/>
            <a:ext cx="2244725"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Calibri" panose="020F0502020204030204" pitchFamily="34" charset="0"/>
                <a:cs typeface="Arial" panose="020B0604020202020204" pitchFamily="34" charset="0"/>
              </a:defRPr>
            </a:lvl1pPr>
            <a:lvl2pPr marL="742950" indent="-285750" eaLnBrk="0" hangingPunct="0">
              <a:defRPr>
                <a:solidFill>
                  <a:schemeClr val="tx1"/>
                </a:solidFill>
                <a:latin typeface="Calibri" panose="020F0502020204030204" pitchFamily="34" charset="0"/>
                <a:cs typeface="Arial" panose="020B0604020202020204" pitchFamily="34" charset="0"/>
              </a:defRPr>
            </a:lvl2pPr>
            <a:lvl3pPr marL="1143000" indent="-228600" eaLnBrk="0" hangingPunct="0">
              <a:defRPr>
                <a:solidFill>
                  <a:schemeClr val="tx1"/>
                </a:solidFill>
                <a:latin typeface="Calibri" panose="020F0502020204030204" pitchFamily="34" charset="0"/>
                <a:cs typeface="Arial" panose="020B0604020202020204" pitchFamily="34" charset="0"/>
              </a:defRPr>
            </a:lvl3pPr>
            <a:lvl4pPr marL="1600200" indent="-228600" eaLnBrk="0" hangingPunct="0">
              <a:defRPr>
                <a:solidFill>
                  <a:schemeClr val="tx1"/>
                </a:solidFill>
                <a:latin typeface="Calibri" panose="020F0502020204030204" pitchFamily="34" charset="0"/>
                <a:cs typeface="Arial" panose="020B0604020202020204" pitchFamily="34" charset="0"/>
              </a:defRPr>
            </a:lvl4pPr>
            <a:lvl5pPr marL="2057400" indent="-228600" eaLnBrk="0" hangingPunct="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algn="r" eaLnBrk="1" hangingPunct="1"/>
            <a:r>
              <a:rPr lang="en-US" altLang="en-US">
                <a:solidFill>
                  <a:prstClr val="black"/>
                </a:solidFill>
              </a:rPr>
              <a:t>Thanks Chris Brown</a:t>
            </a:r>
          </a:p>
        </p:txBody>
      </p:sp>
    </p:spTree>
    <p:extLst>
      <p:ext uri="{BB962C8B-B14F-4D97-AF65-F5344CB8AC3E}">
        <p14:creationId xmlns:p14="http://schemas.microsoft.com/office/powerpoint/2010/main" val="3473344160"/>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1000"/>
                                        <p:tgtEl>
                                          <p:spTgt spid="6"/>
                                        </p:tgtEl>
                                      </p:cBhvr>
                                    </p:animEffect>
                                    <p:anim calcmode="lin" valueType="num">
                                      <p:cBhvr>
                                        <p:cTn id="8" dur="1000" fill="hold"/>
                                        <p:tgtEl>
                                          <p:spTgt spid="6"/>
                                        </p:tgtEl>
                                        <p:attrNameLst>
                                          <p:attrName>ppt_x</p:attrName>
                                        </p:attrNameLst>
                                      </p:cBhvr>
                                      <p:tavLst>
                                        <p:tav tm="0">
                                          <p:val>
                                            <p:strVal val="#ppt_x"/>
                                          </p:val>
                                        </p:tav>
                                        <p:tav tm="100000">
                                          <p:val>
                                            <p:strVal val="#ppt_x"/>
                                          </p:val>
                                        </p:tav>
                                      </p:tavLst>
                                    </p:anim>
                                    <p:anim calcmode="lin" valueType="num">
                                      <p:cBhvr>
                                        <p:cTn id="9" dur="1000" fill="hold"/>
                                        <p:tgtEl>
                                          <p:spTgt spid="6"/>
                                        </p:tgtEl>
                                        <p:attrNameLst>
                                          <p:attrName>ppt_y</p:attrName>
                                        </p:attrNameLst>
                                      </p:cBhvr>
                                      <p:tavLst>
                                        <p:tav tm="0">
                                          <p:val>
                                            <p:strVal val="#ppt_y+.1"/>
                                          </p:val>
                                        </p:tav>
                                        <p:tav tm="100000">
                                          <p:val>
                                            <p:strVal val="#ppt_y"/>
                                          </p:val>
                                        </p:tav>
                                      </p:tavLst>
                                    </p:anim>
                                  </p:childTnLst>
                                </p:cTn>
                              </p:par>
                            </p:childTnLst>
                          </p:cTn>
                        </p:par>
                      </p:childTnLst>
                    </p:cTn>
                  </p:par>
                  <p:par>
                    <p:cTn id="10" fill="hold" nodeType="clickPar">
                      <p:stCondLst>
                        <p:cond delay="indefinite"/>
                      </p:stCondLst>
                      <p:childTnLst>
                        <p:par>
                          <p:cTn id="11" fill="hold" nodeType="withGroup">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9"/>
                                        </p:tgtEl>
                                        <p:attrNameLst>
                                          <p:attrName>style.visibility</p:attrName>
                                        </p:attrNameLst>
                                      </p:cBhvr>
                                      <p:to>
                                        <p:strVal val="visible"/>
                                      </p:to>
                                    </p:set>
                                    <p:animEffect transition="in" filter="fade">
                                      <p:cBhvr>
                                        <p:cTn id="14" dur="1000"/>
                                        <p:tgtEl>
                                          <p:spTgt spid="9"/>
                                        </p:tgtEl>
                                      </p:cBhvr>
                                    </p:animEffect>
                                    <p:anim calcmode="lin" valueType="num">
                                      <p:cBhvr>
                                        <p:cTn id="15" dur="1000" fill="hold"/>
                                        <p:tgtEl>
                                          <p:spTgt spid="9"/>
                                        </p:tgtEl>
                                        <p:attrNameLst>
                                          <p:attrName>ppt_x</p:attrName>
                                        </p:attrNameLst>
                                      </p:cBhvr>
                                      <p:tavLst>
                                        <p:tav tm="0">
                                          <p:val>
                                            <p:strVal val="#ppt_x"/>
                                          </p:val>
                                        </p:tav>
                                        <p:tav tm="100000">
                                          <p:val>
                                            <p:strVal val="#ppt_x"/>
                                          </p:val>
                                        </p:tav>
                                      </p:tavLst>
                                    </p:anim>
                                    <p:anim calcmode="lin" valueType="num">
                                      <p:cBhvr>
                                        <p:cTn id="16" dur="1000" fill="hold"/>
                                        <p:tgtEl>
                                          <p:spTgt spid="9"/>
                                        </p:tgtEl>
                                        <p:attrNameLst>
                                          <p:attrName>ppt_y</p:attrName>
                                        </p:attrNameLst>
                                      </p:cBhvr>
                                      <p:tavLst>
                                        <p:tav tm="0">
                                          <p:val>
                                            <p:strVal val="#ppt_y+.1"/>
                                          </p:val>
                                        </p:tav>
                                        <p:tav tm="100000">
                                          <p:val>
                                            <p:strVal val="#ppt_y"/>
                                          </p:val>
                                        </p:tav>
                                      </p:tavLst>
                                    </p:anim>
                                  </p:childTnLst>
                                </p:cTn>
                              </p:par>
                            </p:childTnLst>
                          </p:cTn>
                        </p:par>
                      </p:childTnLst>
                    </p:cTn>
                  </p:par>
                  <p:par>
                    <p:cTn id="17" fill="hold" nodeType="clickPar">
                      <p:stCondLst>
                        <p:cond delay="indefinite"/>
                      </p:stCondLst>
                      <p:childTnLst>
                        <p:par>
                          <p:cTn id="18" fill="hold" nodeType="withGroup">
                            <p:stCondLst>
                              <p:cond delay="0"/>
                            </p:stCondLst>
                            <p:childTnLst>
                              <p:par>
                                <p:cTn id="19" presetID="2" presetClass="entr" presetSubtype="4" fill="hold" grpId="0" nodeType="clickEffect">
                                  <p:stCondLst>
                                    <p:cond delay="0"/>
                                  </p:stCondLst>
                                  <p:childTnLst>
                                    <p:set>
                                      <p:cBhvr>
                                        <p:cTn id="20" dur="1" fill="hold">
                                          <p:stCondLst>
                                            <p:cond delay="0"/>
                                          </p:stCondLst>
                                        </p:cTn>
                                        <p:tgtEl>
                                          <p:spTgt spid="10"/>
                                        </p:tgtEl>
                                        <p:attrNameLst>
                                          <p:attrName>style.visibility</p:attrName>
                                        </p:attrNameLst>
                                      </p:cBhvr>
                                      <p:to>
                                        <p:strVal val="visible"/>
                                      </p:to>
                                    </p:set>
                                    <p:anim calcmode="lin" valueType="num">
                                      <p:cBhvr additive="base">
                                        <p:cTn id="21" dur="500" fill="hold"/>
                                        <p:tgtEl>
                                          <p:spTgt spid="10"/>
                                        </p:tgtEl>
                                        <p:attrNameLst>
                                          <p:attrName>ppt_x</p:attrName>
                                        </p:attrNameLst>
                                      </p:cBhvr>
                                      <p:tavLst>
                                        <p:tav tm="0">
                                          <p:val>
                                            <p:strVal val="#ppt_x"/>
                                          </p:val>
                                        </p:tav>
                                        <p:tav tm="100000">
                                          <p:val>
                                            <p:strVal val="#ppt_x"/>
                                          </p:val>
                                        </p:tav>
                                      </p:tavLst>
                                    </p:anim>
                                    <p:anim calcmode="lin" valueType="num">
                                      <p:cBhvr additive="base">
                                        <p:cTn id="22" dur="500" fill="hold"/>
                                        <p:tgtEl>
                                          <p:spTgt spid="10"/>
                                        </p:tgtEl>
                                        <p:attrNameLst>
                                          <p:attrName>ppt_y</p:attrName>
                                        </p:attrNameLst>
                                      </p:cBhvr>
                                      <p:tavLst>
                                        <p:tav tm="0">
                                          <p:val>
                                            <p:strVal val="1+#ppt_h/2"/>
                                          </p:val>
                                        </p:tav>
                                        <p:tav tm="100000">
                                          <p:val>
                                            <p:strVal val="#ppt_y"/>
                                          </p:val>
                                        </p:tav>
                                      </p:tavLst>
                                    </p:anim>
                                  </p:childTnLst>
                                </p:cTn>
                              </p:par>
                              <p:par>
                                <p:cTn id="23" presetID="2" presetClass="entr" presetSubtype="4" fill="hold" grpId="0" nodeType="withEffect">
                                  <p:stCondLst>
                                    <p:cond delay="0"/>
                                  </p:stCondLst>
                                  <p:childTnLst>
                                    <p:set>
                                      <p:cBhvr>
                                        <p:cTn id="24" dur="1" fill="hold">
                                          <p:stCondLst>
                                            <p:cond delay="0"/>
                                          </p:stCondLst>
                                        </p:cTn>
                                        <p:tgtEl>
                                          <p:spTgt spid="7"/>
                                        </p:tgtEl>
                                        <p:attrNameLst>
                                          <p:attrName>style.visibility</p:attrName>
                                        </p:attrNameLst>
                                      </p:cBhvr>
                                      <p:to>
                                        <p:strVal val="visible"/>
                                      </p:to>
                                    </p:set>
                                    <p:anim calcmode="lin" valueType="num">
                                      <p:cBhvr additive="base">
                                        <p:cTn id="25" dur="500" fill="hold"/>
                                        <p:tgtEl>
                                          <p:spTgt spid="7"/>
                                        </p:tgtEl>
                                        <p:attrNameLst>
                                          <p:attrName>ppt_x</p:attrName>
                                        </p:attrNameLst>
                                      </p:cBhvr>
                                      <p:tavLst>
                                        <p:tav tm="0">
                                          <p:val>
                                            <p:strVal val="#ppt_x"/>
                                          </p:val>
                                        </p:tav>
                                        <p:tav tm="100000">
                                          <p:val>
                                            <p:strVal val="#ppt_x"/>
                                          </p:val>
                                        </p:tav>
                                      </p:tavLst>
                                    </p:anim>
                                    <p:anim calcmode="lin" valueType="num">
                                      <p:cBhvr additive="base">
                                        <p:cTn id="26"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42" presetClass="entr" presetSubtype="0" fill="hold" grpId="0" nodeType="clickEffect">
                                  <p:stCondLst>
                                    <p:cond delay="0"/>
                                  </p:stCondLst>
                                  <p:childTnLst>
                                    <p:set>
                                      <p:cBhvr>
                                        <p:cTn id="30" dur="1" fill="hold">
                                          <p:stCondLst>
                                            <p:cond delay="0"/>
                                          </p:stCondLst>
                                        </p:cTn>
                                        <p:tgtEl>
                                          <p:spTgt spid="12"/>
                                        </p:tgtEl>
                                        <p:attrNameLst>
                                          <p:attrName>style.visibility</p:attrName>
                                        </p:attrNameLst>
                                      </p:cBhvr>
                                      <p:to>
                                        <p:strVal val="visible"/>
                                      </p:to>
                                    </p:set>
                                    <p:animEffect transition="in" filter="fade">
                                      <p:cBhvr>
                                        <p:cTn id="31" dur="1000"/>
                                        <p:tgtEl>
                                          <p:spTgt spid="12"/>
                                        </p:tgtEl>
                                      </p:cBhvr>
                                    </p:animEffect>
                                    <p:anim calcmode="lin" valueType="num">
                                      <p:cBhvr>
                                        <p:cTn id="32" dur="1000" fill="hold"/>
                                        <p:tgtEl>
                                          <p:spTgt spid="12"/>
                                        </p:tgtEl>
                                        <p:attrNameLst>
                                          <p:attrName>ppt_x</p:attrName>
                                        </p:attrNameLst>
                                      </p:cBhvr>
                                      <p:tavLst>
                                        <p:tav tm="0">
                                          <p:val>
                                            <p:strVal val="#ppt_x"/>
                                          </p:val>
                                        </p:tav>
                                        <p:tav tm="100000">
                                          <p:val>
                                            <p:strVal val="#ppt_x"/>
                                          </p:val>
                                        </p:tav>
                                      </p:tavLst>
                                    </p:anim>
                                    <p:anim calcmode="lin" valueType="num">
                                      <p:cBhvr>
                                        <p:cTn id="33" dur="1000" fill="hold"/>
                                        <p:tgtEl>
                                          <p:spTgt spid="12"/>
                                        </p:tgtEl>
                                        <p:attrNameLst>
                                          <p:attrName>ppt_y</p:attrName>
                                        </p:attrNameLst>
                                      </p:cBhvr>
                                      <p:tavLst>
                                        <p:tav tm="0">
                                          <p:val>
                                            <p:strVal val="#ppt_y+.1"/>
                                          </p:val>
                                        </p:tav>
                                        <p:tav tm="100000">
                                          <p:val>
                                            <p:strVal val="#ppt_y"/>
                                          </p:val>
                                        </p:tav>
                                      </p:tavLst>
                                    </p:anim>
                                  </p:childTnLst>
                                </p:cTn>
                              </p:par>
                            </p:childTnLst>
                          </p:cTn>
                        </p:par>
                      </p:childTnLst>
                    </p:cTn>
                  </p:par>
                  <p:par>
                    <p:cTn id="34" fill="hold" nodeType="clickPar">
                      <p:stCondLst>
                        <p:cond delay="indefinite"/>
                      </p:stCondLst>
                      <p:childTnLst>
                        <p:par>
                          <p:cTn id="35" fill="hold" nodeType="withGroup">
                            <p:stCondLst>
                              <p:cond delay="0"/>
                            </p:stCondLst>
                            <p:childTnLst>
                              <p:par>
                                <p:cTn id="36" presetID="42" presetClass="entr" presetSubtype="0" fill="hold" grpId="0" nodeType="clickEffect">
                                  <p:stCondLst>
                                    <p:cond delay="0"/>
                                  </p:stCondLst>
                                  <p:childTnLst>
                                    <p:set>
                                      <p:cBhvr>
                                        <p:cTn id="37" dur="1" fill="hold">
                                          <p:stCondLst>
                                            <p:cond delay="0"/>
                                          </p:stCondLst>
                                        </p:cTn>
                                        <p:tgtEl>
                                          <p:spTgt spid="13"/>
                                        </p:tgtEl>
                                        <p:attrNameLst>
                                          <p:attrName>style.visibility</p:attrName>
                                        </p:attrNameLst>
                                      </p:cBhvr>
                                      <p:to>
                                        <p:strVal val="visible"/>
                                      </p:to>
                                    </p:set>
                                    <p:animEffect transition="in" filter="fade">
                                      <p:cBhvr>
                                        <p:cTn id="38" dur="1000"/>
                                        <p:tgtEl>
                                          <p:spTgt spid="13"/>
                                        </p:tgtEl>
                                      </p:cBhvr>
                                    </p:animEffect>
                                    <p:anim calcmode="lin" valueType="num">
                                      <p:cBhvr>
                                        <p:cTn id="39" dur="1000" fill="hold"/>
                                        <p:tgtEl>
                                          <p:spTgt spid="13"/>
                                        </p:tgtEl>
                                        <p:attrNameLst>
                                          <p:attrName>ppt_x</p:attrName>
                                        </p:attrNameLst>
                                      </p:cBhvr>
                                      <p:tavLst>
                                        <p:tav tm="0">
                                          <p:val>
                                            <p:strVal val="#ppt_x"/>
                                          </p:val>
                                        </p:tav>
                                        <p:tav tm="100000">
                                          <p:val>
                                            <p:strVal val="#ppt_x"/>
                                          </p:val>
                                        </p:tav>
                                      </p:tavLst>
                                    </p:anim>
                                    <p:anim calcmode="lin" valueType="num">
                                      <p:cBhvr>
                                        <p:cTn id="40" dur="1000" fill="hold"/>
                                        <p:tgtEl>
                                          <p:spTgt spid="13"/>
                                        </p:tgtEl>
                                        <p:attrNameLst>
                                          <p:attrName>ppt_y</p:attrName>
                                        </p:attrNameLst>
                                      </p:cBhvr>
                                      <p:tavLst>
                                        <p:tav tm="0">
                                          <p:val>
                                            <p:strVal val="#ppt_y+.1"/>
                                          </p:val>
                                        </p:tav>
                                        <p:tav tm="100000">
                                          <p:val>
                                            <p:strVal val="#ppt_y"/>
                                          </p:val>
                                        </p:tav>
                                      </p:tavLst>
                                    </p:anim>
                                  </p:childTnLst>
                                </p:cTn>
                              </p:par>
                            </p:childTnLst>
                          </p:cTn>
                        </p:par>
                      </p:childTnLst>
                    </p:cTn>
                  </p:par>
                  <p:par>
                    <p:cTn id="41" fill="hold" nodeType="clickPar">
                      <p:stCondLst>
                        <p:cond delay="indefinite"/>
                      </p:stCondLst>
                      <p:childTnLst>
                        <p:par>
                          <p:cTn id="42" fill="hold" nodeType="withGroup">
                            <p:stCondLst>
                              <p:cond delay="0"/>
                            </p:stCondLst>
                            <p:childTnLst>
                              <p:par>
                                <p:cTn id="43" presetID="10" presetClass="entr" presetSubtype="0" fill="hold" nodeType="clickEffect">
                                  <p:stCondLst>
                                    <p:cond delay="0"/>
                                  </p:stCondLst>
                                  <p:childTnLst>
                                    <p:set>
                                      <p:cBhvr>
                                        <p:cTn id="44" dur="1" fill="hold">
                                          <p:stCondLst>
                                            <p:cond delay="0"/>
                                          </p:stCondLst>
                                        </p:cTn>
                                        <p:tgtEl>
                                          <p:spTgt spid="8"/>
                                        </p:tgtEl>
                                        <p:attrNameLst>
                                          <p:attrName>style.visibility</p:attrName>
                                        </p:attrNameLst>
                                      </p:cBhvr>
                                      <p:to>
                                        <p:strVal val="visible"/>
                                      </p:to>
                                    </p:set>
                                    <p:animEffect transition="in" filter="fade">
                                      <p:cBhvr>
                                        <p:cTn id="45" dur="500"/>
                                        <p:tgtEl>
                                          <p:spTgt spid="8"/>
                                        </p:tgtEl>
                                      </p:cBhvr>
                                    </p:animEffect>
                                  </p:childTnLst>
                                </p:cTn>
                              </p:par>
                              <p:par>
                                <p:cTn id="46" presetID="10" presetClass="entr" presetSubtype="0" fill="hold" nodeType="withEffect">
                                  <p:stCondLst>
                                    <p:cond delay="0"/>
                                  </p:stCondLst>
                                  <p:childTnLst>
                                    <p:set>
                                      <p:cBhvr>
                                        <p:cTn id="47" dur="1" fill="hold">
                                          <p:stCondLst>
                                            <p:cond delay="0"/>
                                          </p:stCondLst>
                                        </p:cTn>
                                        <p:tgtEl>
                                          <p:spTgt spid="15"/>
                                        </p:tgtEl>
                                        <p:attrNameLst>
                                          <p:attrName>style.visibility</p:attrName>
                                        </p:attrNameLst>
                                      </p:cBhvr>
                                      <p:to>
                                        <p:strVal val="visible"/>
                                      </p:to>
                                    </p:set>
                                    <p:animEffect transition="in" filter="fade">
                                      <p:cBhvr>
                                        <p:cTn id="48" dur="500"/>
                                        <p:tgtEl>
                                          <p:spTgt spid="15"/>
                                        </p:tgtEl>
                                      </p:cBhvr>
                                    </p:animEffect>
                                  </p:childTnLst>
                                </p:cTn>
                              </p:par>
                            </p:childTnLst>
                          </p:cTn>
                        </p:par>
                      </p:childTnLst>
                    </p:cTn>
                  </p:par>
                  <p:par>
                    <p:cTn id="49" fill="hold" nodeType="clickPar">
                      <p:stCondLst>
                        <p:cond delay="indefinite"/>
                      </p:stCondLst>
                      <p:childTnLst>
                        <p:par>
                          <p:cTn id="50" fill="hold" nodeType="withGroup">
                            <p:stCondLst>
                              <p:cond delay="0"/>
                            </p:stCondLst>
                            <p:childTnLst>
                              <p:par>
                                <p:cTn id="51" presetID="10" presetClass="entr" presetSubtype="0" fill="hold" nodeType="clickEffect">
                                  <p:stCondLst>
                                    <p:cond delay="0"/>
                                  </p:stCondLst>
                                  <p:childTnLst>
                                    <p:set>
                                      <p:cBhvr>
                                        <p:cTn id="52" dur="1" fill="hold">
                                          <p:stCondLst>
                                            <p:cond delay="0"/>
                                          </p:stCondLst>
                                        </p:cTn>
                                        <p:tgtEl>
                                          <p:spTgt spid="16"/>
                                        </p:tgtEl>
                                        <p:attrNameLst>
                                          <p:attrName>style.visibility</p:attrName>
                                        </p:attrNameLst>
                                      </p:cBhvr>
                                      <p:to>
                                        <p:strVal val="visible"/>
                                      </p:to>
                                    </p:set>
                                    <p:animEffect transition="in" filter="fade">
                                      <p:cBhvr>
                                        <p:cTn id="53" dur="500"/>
                                        <p:tgtEl>
                                          <p:spTgt spid="16"/>
                                        </p:tgtEl>
                                      </p:cBhvr>
                                    </p:animEffect>
                                  </p:childTnLst>
                                </p:cTn>
                              </p:par>
                              <p:par>
                                <p:cTn id="54" presetID="10" presetClass="entr" presetSubtype="0" fill="hold" nodeType="withEffect">
                                  <p:stCondLst>
                                    <p:cond delay="0"/>
                                  </p:stCondLst>
                                  <p:childTnLst>
                                    <p:set>
                                      <p:cBhvr>
                                        <p:cTn id="55" dur="1" fill="hold">
                                          <p:stCondLst>
                                            <p:cond delay="0"/>
                                          </p:stCondLst>
                                        </p:cTn>
                                        <p:tgtEl>
                                          <p:spTgt spid="17"/>
                                        </p:tgtEl>
                                        <p:attrNameLst>
                                          <p:attrName>style.visibility</p:attrName>
                                        </p:attrNameLst>
                                      </p:cBhvr>
                                      <p:to>
                                        <p:strVal val="visible"/>
                                      </p:to>
                                    </p:set>
                                    <p:animEffect transition="in" filter="fade">
                                      <p:cBhvr>
                                        <p:cTn id="56" dur="500"/>
                                        <p:tgtEl>
                                          <p:spTgt spid="17"/>
                                        </p:tgtEl>
                                      </p:cBhvr>
                                    </p:animEffect>
                                  </p:childTnLst>
                                </p:cTn>
                              </p:par>
                              <p:par>
                                <p:cTn id="57" presetID="10" presetClass="entr" presetSubtype="0" fill="hold" nodeType="withEffect">
                                  <p:stCondLst>
                                    <p:cond delay="0"/>
                                  </p:stCondLst>
                                  <p:childTnLst>
                                    <p:set>
                                      <p:cBhvr>
                                        <p:cTn id="58" dur="1" fill="hold">
                                          <p:stCondLst>
                                            <p:cond delay="0"/>
                                          </p:stCondLst>
                                        </p:cTn>
                                        <p:tgtEl>
                                          <p:spTgt spid="18"/>
                                        </p:tgtEl>
                                        <p:attrNameLst>
                                          <p:attrName>style.visibility</p:attrName>
                                        </p:attrNameLst>
                                      </p:cBhvr>
                                      <p:to>
                                        <p:strVal val="visible"/>
                                      </p:to>
                                    </p:set>
                                    <p:animEffect transition="in" filter="fade">
                                      <p:cBhvr>
                                        <p:cTn id="59" dur="500"/>
                                        <p:tgtEl>
                                          <p:spTgt spid="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9" grpId="0" animBg="1"/>
      <p:bldP spid="10" grpId="0" animBg="1"/>
      <p:bldP spid="7" grpId="0" animBg="1"/>
      <p:bldP spid="12" grpId="0" animBg="1"/>
      <p:bldP spid="13"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p:txBody>
          <a:bodyPr/>
          <a:lstStyle/>
          <a:p>
            <a:pPr eaLnBrk="1" hangingPunct="1"/>
            <a:r>
              <a:rPr lang="en-US" altLang="en-US" dirty="0" smtClean="0"/>
              <a:t>Yellow Passing Zones</a:t>
            </a:r>
          </a:p>
        </p:txBody>
      </p:sp>
      <p:grpSp>
        <p:nvGrpSpPr>
          <p:cNvPr id="5123" name="Group 1"/>
          <p:cNvGrpSpPr>
            <a:grpSpLocks/>
          </p:cNvGrpSpPr>
          <p:nvPr/>
        </p:nvGrpSpPr>
        <p:grpSpPr bwMode="auto">
          <a:xfrm>
            <a:off x="23813" y="1284288"/>
            <a:ext cx="9096375" cy="5573712"/>
            <a:chOff x="23174" y="1219200"/>
            <a:chExt cx="9097653" cy="5573079"/>
          </a:xfrm>
        </p:grpSpPr>
        <p:pic>
          <p:nvPicPr>
            <p:cNvPr id="5138" name="Picture 5" descr="http://www.skippyforums.com/resources/trackmaps/vir.jpg"/>
            <p:cNvPicPr>
              <a:picLocks noChangeAspect="1" noChangeArrowheads="1"/>
            </p:cNvPicPr>
            <p:nvPr/>
          </p:nvPicPr>
          <p:blipFill>
            <a:blip r:embed="rId3">
              <a:extLst>
                <a:ext uri="{28A0092B-C50C-407E-A947-70E740481C1C}">
                  <a14:useLocalDpi xmlns:a14="http://schemas.microsoft.com/office/drawing/2010/main" val="0"/>
                </a:ext>
              </a:extLst>
            </a:blip>
            <a:srcRect t="12643"/>
            <a:stretch>
              <a:fillRect/>
            </a:stretch>
          </p:blipFill>
          <p:spPr bwMode="auto">
            <a:xfrm>
              <a:off x="23174" y="1219200"/>
              <a:ext cx="9097653" cy="557307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39" name="Picture 7" descr="http://campkahler.com/vir2004/VIR%20logo.gif"/>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315200" y="5791200"/>
              <a:ext cx="1647825" cy="9429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9" name="Down Arrow 8"/>
          <p:cNvSpPr/>
          <p:nvPr/>
        </p:nvSpPr>
        <p:spPr>
          <a:xfrm rot="10800000">
            <a:off x="346317" y="2678346"/>
            <a:ext cx="762000" cy="135311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vert="vert270" anchor="ctr"/>
          <a:lstStyle/>
          <a:p>
            <a:pPr algn="ctr" fontAlgn="auto">
              <a:spcBef>
                <a:spcPts val="0"/>
              </a:spcBef>
              <a:spcAft>
                <a:spcPts val="0"/>
              </a:spcAft>
              <a:defRPr/>
            </a:pPr>
            <a:r>
              <a:rPr lang="en-US" dirty="0">
                <a:solidFill>
                  <a:prstClr val="white"/>
                </a:solidFill>
              </a:rPr>
              <a:t>Right</a:t>
            </a:r>
          </a:p>
        </p:txBody>
      </p:sp>
      <p:sp>
        <p:nvSpPr>
          <p:cNvPr id="2" name="Down Arrow 1"/>
          <p:cNvSpPr/>
          <p:nvPr/>
        </p:nvSpPr>
        <p:spPr>
          <a:xfrm rot="9295326">
            <a:off x="802327" y="3708454"/>
            <a:ext cx="762000" cy="249611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vert="vert270" anchor="ctr"/>
          <a:lstStyle/>
          <a:p>
            <a:pPr algn="ctr" fontAlgn="auto">
              <a:spcBef>
                <a:spcPts val="0"/>
              </a:spcBef>
              <a:spcAft>
                <a:spcPts val="0"/>
              </a:spcAft>
              <a:defRPr/>
            </a:pPr>
            <a:r>
              <a:rPr lang="en-US" dirty="0">
                <a:solidFill>
                  <a:prstClr val="white"/>
                </a:solidFill>
              </a:rPr>
              <a:t>Right</a:t>
            </a:r>
          </a:p>
        </p:txBody>
      </p:sp>
      <p:sp>
        <p:nvSpPr>
          <p:cNvPr id="10" name="Down Arrow 9"/>
          <p:cNvSpPr/>
          <p:nvPr/>
        </p:nvSpPr>
        <p:spPr>
          <a:xfrm rot="16370588">
            <a:off x="3352800" y="2168525"/>
            <a:ext cx="762000" cy="1676400"/>
          </a:xfrm>
          <a:prstGeom prst="downArrow">
            <a:avLst/>
          </a:prstGeom>
          <a:solidFill>
            <a:schemeClr val="accent2"/>
          </a:solidFill>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vert="vert" anchor="ctr"/>
          <a:lstStyle/>
          <a:p>
            <a:pPr algn="ctr" fontAlgn="auto">
              <a:spcBef>
                <a:spcPts val="0"/>
              </a:spcBef>
              <a:spcAft>
                <a:spcPts val="0"/>
              </a:spcAft>
              <a:defRPr/>
            </a:pPr>
            <a:r>
              <a:rPr lang="en-US" dirty="0">
                <a:solidFill>
                  <a:prstClr val="white"/>
                </a:solidFill>
              </a:rPr>
              <a:t>Left</a:t>
            </a:r>
          </a:p>
        </p:txBody>
      </p:sp>
      <p:sp>
        <p:nvSpPr>
          <p:cNvPr id="12" name="Down Arrow 11"/>
          <p:cNvSpPr/>
          <p:nvPr/>
        </p:nvSpPr>
        <p:spPr>
          <a:xfrm rot="3705974">
            <a:off x="6369900" y="2285473"/>
            <a:ext cx="762000" cy="4482814"/>
          </a:xfrm>
          <a:prstGeom prst="downArrow">
            <a:avLst/>
          </a:prstGeom>
          <a:solidFill>
            <a:schemeClr val="accent2"/>
          </a:solidFill>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vert="vert270" anchor="ctr"/>
          <a:lstStyle/>
          <a:p>
            <a:pPr algn="ctr" fontAlgn="auto">
              <a:spcBef>
                <a:spcPts val="0"/>
              </a:spcBef>
              <a:spcAft>
                <a:spcPts val="0"/>
              </a:spcAft>
              <a:defRPr/>
            </a:pPr>
            <a:r>
              <a:rPr lang="en-US" dirty="0">
                <a:solidFill>
                  <a:prstClr val="white"/>
                </a:solidFill>
              </a:rPr>
              <a:t>Left</a:t>
            </a:r>
          </a:p>
        </p:txBody>
      </p:sp>
      <p:sp>
        <p:nvSpPr>
          <p:cNvPr id="22" name="Down Arrow 21"/>
          <p:cNvSpPr/>
          <p:nvPr/>
        </p:nvSpPr>
        <p:spPr>
          <a:xfrm rot="818510">
            <a:off x="915896" y="2415733"/>
            <a:ext cx="762000" cy="724629"/>
          </a:xfrm>
          <a:prstGeom prst="downArrow">
            <a:avLst/>
          </a:prstGeom>
          <a:solidFill>
            <a:schemeClr val="accent2"/>
          </a:solidFill>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vert="vert" anchor="ctr"/>
          <a:lstStyle/>
          <a:p>
            <a:pPr algn="ctr" fontAlgn="auto">
              <a:spcBef>
                <a:spcPts val="0"/>
              </a:spcBef>
              <a:spcAft>
                <a:spcPts val="0"/>
              </a:spcAft>
              <a:defRPr/>
            </a:pPr>
            <a:r>
              <a:rPr lang="en-US" dirty="0">
                <a:solidFill>
                  <a:prstClr val="white"/>
                </a:solidFill>
              </a:rPr>
              <a:t>Left</a:t>
            </a:r>
          </a:p>
        </p:txBody>
      </p:sp>
      <p:sp>
        <p:nvSpPr>
          <p:cNvPr id="23" name="Down Arrow 22"/>
          <p:cNvSpPr/>
          <p:nvPr/>
        </p:nvSpPr>
        <p:spPr>
          <a:xfrm rot="15332475">
            <a:off x="1389411" y="3230805"/>
            <a:ext cx="762000" cy="802539"/>
          </a:xfrm>
          <a:prstGeom prst="downArrow">
            <a:avLst/>
          </a:prstGeom>
          <a:solidFill>
            <a:schemeClr val="accent2"/>
          </a:solidFill>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vert="vert" anchor="ctr"/>
          <a:lstStyle/>
          <a:p>
            <a:pPr algn="ctr" fontAlgn="auto">
              <a:spcBef>
                <a:spcPts val="0"/>
              </a:spcBef>
              <a:spcAft>
                <a:spcPts val="0"/>
              </a:spcAft>
              <a:defRPr/>
            </a:pPr>
            <a:r>
              <a:rPr lang="en-US" dirty="0">
                <a:solidFill>
                  <a:prstClr val="white"/>
                </a:solidFill>
              </a:rPr>
              <a:t>Left</a:t>
            </a:r>
          </a:p>
        </p:txBody>
      </p:sp>
    </p:spTree>
    <p:extLst>
      <p:ext uri="{BB962C8B-B14F-4D97-AF65-F5344CB8AC3E}">
        <p14:creationId xmlns:p14="http://schemas.microsoft.com/office/powerpoint/2010/main" val="3240420541"/>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9"/>
                                        </p:tgtEl>
                                        <p:attrNameLst>
                                          <p:attrName>style.visibility</p:attrName>
                                        </p:attrNameLst>
                                      </p:cBhvr>
                                      <p:to>
                                        <p:strVal val="visible"/>
                                      </p:to>
                                    </p:set>
                                  </p:childTnLst>
                                </p:cTn>
                              </p:par>
                            </p:childTnLst>
                          </p:cTn>
                        </p:par>
                      </p:childTnLst>
                    </p:cTn>
                  </p:par>
                  <p:par>
                    <p:cTn id="9" fill="hold" nodeType="clickPar">
                      <p:stCondLst>
                        <p:cond delay="indefinite"/>
                      </p:stCondLst>
                      <p:childTnLst>
                        <p:par>
                          <p:cTn id="10" fill="hold" nodeType="withGroup">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22"/>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23"/>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10"/>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22" grpId="0" animBg="1"/>
      <p:bldP spid="23"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Title 1"/>
          <p:cNvSpPr>
            <a:spLocks noGrp="1"/>
          </p:cNvSpPr>
          <p:nvPr>
            <p:ph type="title" idx="4294967295"/>
          </p:nvPr>
        </p:nvSpPr>
        <p:spPr>
          <a:xfrm>
            <a:off x="762000" y="10886"/>
            <a:ext cx="8229600" cy="1143000"/>
          </a:xfrm>
        </p:spPr>
        <p:txBody>
          <a:bodyPr/>
          <a:lstStyle/>
          <a:p>
            <a:r>
              <a:rPr lang="en-US" altLang="en-US" dirty="0" smtClean="0"/>
              <a:t>Why Are You Here?</a:t>
            </a:r>
          </a:p>
        </p:txBody>
      </p:sp>
      <p:sp>
        <p:nvSpPr>
          <p:cNvPr id="3" name="Content Placeholder 2"/>
          <p:cNvSpPr>
            <a:spLocks noGrp="1"/>
          </p:cNvSpPr>
          <p:nvPr>
            <p:ph idx="4294967295"/>
          </p:nvPr>
        </p:nvSpPr>
        <p:spPr/>
        <p:txBody>
          <a:bodyPr/>
          <a:lstStyle/>
          <a:p>
            <a:r>
              <a:rPr lang="en-US" altLang="en-US" sz="4800" dirty="0" smtClean="0"/>
              <a:t>Precise, Consistent, Smooth</a:t>
            </a:r>
          </a:p>
          <a:p>
            <a:pPr lvl="1"/>
            <a:r>
              <a:rPr lang="en-US" altLang="en-US" sz="4400" dirty="0" smtClean="0"/>
              <a:t>Improve Control</a:t>
            </a:r>
          </a:p>
          <a:p>
            <a:pPr lvl="2"/>
            <a:r>
              <a:rPr lang="en-US" altLang="en-US" sz="4000" dirty="0" smtClean="0"/>
              <a:t>Increase Consistency</a:t>
            </a:r>
          </a:p>
          <a:p>
            <a:pPr lvl="3"/>
            <a:r>
              <a:rPr lang="en-US" altLang="en-US" sz="3600" dirty="0" smtClean="0"/>
              <a:t>Safety</a:t>
            </a:r>
          </a:p>
          <a:p>
            <a:pPr lvl="3"/>
            <a:r>
              <a:rPr lang="en-US" altLang="en-US" sz="3600" dirty="0" smtClean="0"/>
              <a:t>Fun</a:t>
            </a:r>
          </a:p>
          <a:p>
            <a:pPr lvl="3"/>
            <a:r>
              <a:rPr lang="en-US" altLang="en-US" sz="3600" dirty="0" smtClean="0"/>
              <a:t>Speed</a:t>
            </a:r>
          </a:p>
        </p:txBody>
      </p:sp>
    </p:spTree>
    <p:extLst>
      <p:ext uri="{BB962C8B-B14F-4D97-AF65-F5344CB8AC3E}">
        <p14:creationId xmlns:p14="http://schemas.microsoft.com/office/powerpoint/2010/main" val="18758852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1"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childTnLst>
                                </p:cTn>
                              </p:par>
                              <p:par>
                                <p:cTn id="13" presetID="1" presetClass="entr" presetSubtype="0" fill="hold" grpId="1" nodeType="with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childTnLst>
                                </p:cTn>
                              </p:par>
                              <p:par>
                                <p:cTn id="15" presetID="1" presetClass="entr" presetSubtype="0" fill="hold" grpId="1" nodeType="with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2" nodeType="clickEffect">
                                  <p:stCondLst>
                                    <p:cond delay="0"/>
                                  </p:stCondLst>
                                  <p:childTnLst>
                                    <p:set>
                                      <p:cBhvr>
                                        <p:cTn id="20" dur="1" fill="hold">
                                          <p:stCondLst>
                                            <p:cond delay="0"/>
                                          </p:stCondLst>
                                        </p:cTn>
                                        <p:tgtEl>
                                          <p:spTgt spid="3">
                                            <p:txEl>
                                              <p:pRg st="0" end="0"/>
                                            </p:txEl>
                                          </p:spTgt>
                                        </p:tgtEl>
                                        <p:attrNameLst>
                                          <p:attrName>style.visibility</p:attrName>
                                        </p:attrNameLst>
                                      </p:cBhvr>
                                      <p:to>
                                        <p:strVal val="visible"/>
                                      </p:to>
                                    </p:set>
                                  </p:childTnLst>
                                </p:cTn>
                              </p:par>
                              <p:par>
                                <p:cTn id="21" presetID="1" presetClass="entr" presetSubtype="0" fill="hold" grpId="2" nodeType="withEffect">
                                  <p:stCondLst>
                                    <p:cond delay="0"/>
                                  </p:stCondLst>
                                  <p:childTnLst>
                                    <p:set>
                                      <p:cBhvr>
                                        <p:cTn id="22" dur="1" fill="hold">
                                          <p:stCondLst>
                                            <p:cond delay="0"/>
                                          </p:stCondLst>
                                        </p:cTn>
                                        <p:tgtEl>
                                          <p:spTgt spid="3">
                                            <p:txEl>
                                              <p:pRg st="1" end="1"/>
                                            </p:txEl>
                                          </p:spTgt>
                                        </p:tgtEl>
                                        <p:attrNameLst>
                                          <p:attrName>style.visibility</p:attrName>
                                        </p:attrNameLst>
                                      </p:cBhvr>
                                      <p:to>
                                        <p:strVal val="visible"/>
                                      </p:to>
                                    </p:set>
                                  </p:childTnLst>
                                </p:cTn>
                              </p:par>
                              <p:par>
                                <p:cTn id="23" presetID="1" presetClass="entr" presetSubtype="0" fill="hold" grpId="2" nodeType="with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childTnLst>
                                </p:cTn>
                              </p:par>
                              <p:par>
                                <p:cTn id="25" presetID="1" presetClass="entr" presetSubtype="0" fill="hold" grpId="2" nodeType="with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3" nodeType="clickEffect">
                                  <p:stCondLst>
                                    <p:cond delay="0"/>
                                  </p:stCondLst>
                                  <p:childTnLst>
                                    <p:set>
                                      <p:cBhvr>
                                        <p:cTn id="30" dur="1" fill="hold">
                                          <p:stCondLst>
                                            <p:cond delay="0"/>
                                          </p:stCondLst>
                                        </p:cTn>
                                        <p:tgtEl>
                                          <p:spTgt spid="3">
                                            <p:txEl>
                                              <p:pRg st="0" end="0"/>
                                            </p:txEl>
                                          </p:spTgt>
                                        </p:tgtEl>
                                        <p:attrNameLst>
                                          <p:attrName>style.visibility</p:attrName>
                                        </p:attrNameLst>
                                      </p:cBhvr>
                                      <p:to>
                                        <p:strVal val="visible"/>
                                      </p:to>
                                    </p:set>
                                  </p:childTnLst>
                                </p:cTn>
                              </p:par>
                              <p:par>
                                <p:cTn id="31" presetID="1" presetClass="entr" presetSubtype="0" fill="hold" grpId="3" nodeType="withEffect">
                                  <p:stCondLst>
                                    <p:cond delay="0"/>
                                  </p:stCondLst>
                                  <p:childTnLst>
                                    <p:set>
                                      <p:cBhvr>
                                        <p:cTn id="32" dur="1" fill="hold">
                                          <p:stCondLst>
                                            <p:cond delay="0"/>
                                          </p:stCondLst>
                                        </p:cTn>
                                        <p:tgtEl>
                                          <p:spTgt spid="3">
                                            <p:txEl>
                                              <p:pRg st="1" end="1"/>
                                            </p:txEl>
                                          </p:spTgt>
                                        </p:tgtEl>
                                        <p:attrNameLst>
                                          <p:attrName>style.visibility</p:attrName>
                                        </p:attrNameLst>
                                      </p:cBhvr>
                                      <p:to>
                                        <p:strVal val="visible"/>
                                      </p:to>
                                    </p:set>
                                  </p:childTnLst>
                                </p:cTn>
                              </p:par>
                              <p:par>
                                <p:cTn id="33" presetID="1" presetClass="entr" presetSubtype="0" fill="hold" grpId="3" nodeType="withEffect">
                                  <p:stCondLst>
                                    <p:cond delay="0"/>
                                  </p:stCondLst>
                                  <p:childTnLst>
                                    <p:set>
                                      <p:cBhvr>
                                        <p:cTn id="34" dur="1" fill="hold">
                                          <p:stCondLst>
                                            <p:cond delay="0"/>
                                          </p:stCondLst>
                                        </p:cTn>
                                        <p:tgtEl>
                                          <p:spTgt spid="3">
                                            <p:txEl>
                                              <p:pRg st="2" end="2"/>
                                            </p:txEl>
                                          </p:spTgt>
                                        </p:tgtEl>
                                        <p:attrNameLst>
                                          <p:attrName>style.visibility</p:attrName>
                                        </p:attrNameLst>
                                      </p:cBhvr>
                                      <p:to>
                                        <p:strVal val="visible"/>
                                      </p:to>
                                    </p:set>
                                  </p:childTnLst>
                                </p:cTn>
                              </p:par>
                              <p:par>
                                <p:cTn id="35" presetID="1" presetClass="entr" presetSubtype="0" fill="hold" grpId="3" nodeType="withEffect">
                                  <p:stCondLst>
                                    <p:cond delay="0"/>
                                  </p:stCondLst>
                                  <p:childTnLst>
                                    <p:set>
                                      <p:cBhvr>
                                        <p:cTn id="36" dur="1" fill="hold">
                                          <p:stCondLst>
                                            <p:cond delay="0"/>
                                          </p:stCondLst>
                                        </p:cTn>
                                        <p:tgtEl>
                                          <p:spTgt spid="3">
                                            <p:txEl>
                                              <p:pRg st="3" end="3"/>
                                            </p:txEl>
                                          </p:spTgt>
                                        </p:tgtEl>
                                        <p:attrNameLst>
                                          <p:attrName>style.visibility</p:attrName>
                                        </p:attrNameLst>
                                      </p:cBhvr>
                                      <p:to>
                                        <p:strVal val="visible"/>
                                      </p:to>
                                    </p:set>
                                  </p:childTnLst>
                                </p:cTn>
                              </p:par>
                              <p:par>
                                <p:cTn id="37" presetID="1" presetClass="entr" presetSubtype="0" fill="hold" grpId="3" nodeType="withEffect">
                                  <p:stCondLst>
                                    <p:cond delay="0"/>
                                  </p:stCondLst>
                                  <p:childTnLst>
                                    <p:set>
                                      <p:cBhvr>
                                        <p:cTn id="3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4" nodeType="clickEffect">
                                  <p:stCondLst>
                                    <p:cond delay="0"/>
                                  </p:stCondLst>
                                  <p:childTnLst>
                                    <p:set>
                                      <p:cBhvr>
                                        <p:cTn id="42" dur="1" fill="hold">
                                          <p:stCondLst>
                                            <p:cond delay="0"/>
                                          </p:stCondLst>
                                        </p:cTn>
                                        <p:tgtEl>
                                          <p:spTgt spid="3">
                                            <p:txEl>
                                              <p:pRg st="0" end="0"/>
                                            </p:txEl>
                                          </p:spTgt>
                                        </p:tgtEl>
                                        <p:attrNameLst>
                                          <p:attrName>style.visibility</p:attrName>
                                        </p:attrNameLst>
                                      </p:cBhvr>
                                      <p:to>
                                        <p:strVal val="visible"/>
                                      </p:to>
                                    </p:set>
                                  </p:childTnLst>
                                </p:cTn>
                              </p:par>
                              <p:par>
                                <p:cTn id="43" presetID="1" presetClass="entr" presetSubtype="0" fill="hold" grpId="4" nodeType="withEffect">
                                  <p:stCondLst>
                                    <p:cond delay="0"/>
                                  </p:stCondLst>
                                  <p:childTnLst>
                                    <p:set>
                                      <p:cBhvr>
                                        <p:cTn id="44" dur="1" fill="hold">
                                          <p:stCondLst>
                                            <p:cond delay="0"/>
                                          </p:stCondLst>
                                        </p:cTn>
                                        <p:tgtEl>
                                          <p:spTgt spid="3">
                                            <p:txEl>
                                              <p:pRg st="1" end="1"/>
                                            </p:txEl>
                                          </p:spTgt>
                                        </p:tgtEl>
                                        <p:attrNameLst>
                                          <p:attrName>style.visibility</p:attrName>
                                        </p:attrNameLst>
                                      </p:cBhvr>
                                      <p:to>
                                        <p:strVal val="visible"/>
                                      </p:to>
                                    </p:set>
                                  </p:childTnLst>
                                </p:cTn>
                              </p:par>
                              <p:par>
                                <p:cTn id="45" presetID="1" presetClass="entr" presetSubtype="0" fill="hold" grpId="4" nodeType="withEffect">
                                  <p:stCondLst>
                                    <p:cond delay="0"/>
                                  </p:stCondLst>
                                  <p:childTnLst>
                                    <p:set>
                                      <p:cBhvr>
                                        <p:cTn id="46" dur="1" fill="hold">
                                          <p:stCondLst>
                                            <p:cond delay="0"/>
                                          </p:stCondLst>
                                        </p:cTn>
                                        <p:tgtEl>
                                          <p:spTgt spid="3">
                                            <p:txEl>
                                              <p:pRg st="2" end="2"/>
                                            </p:txEl>
                                          </p:spTgt>
                                        </p:tgtEl>
                                        <p:attrNameLst>
                                          <p:attrName>style.visibility</p:attrName>
                                        </p:attrNameLst>
                                      </p:cBhvr>
                                      <p:to>
                                        <p:strVal val="visible"/>
                                      </p:to>
                                    </p:set>
                                  </p:childTnLst>
                                </p:cTn>
                              </p:par>
                              <p:par>
                                <p:cTn id="47" presetID="1" presetClass="entr" presetSubtype="0" fill="hold" grpId="4" nodeType="withEffect">
                                  <p:stCondLst>
                                    <p:cond delay="0"/>
                                  </p:stCondLst>
                                  <p:childTnLst>
                                    <p:set>
                                      <p:cBhvr>
                                        <p:cTn id="48" dur="1" fill="hold">
                                          <p:stCondLst>
                                            <p:cond delay="0"/>
                                          </p:stCondLst>
                                        </p:cTn>
                                        <p:tgtEl>
                                          <p:spTgt spid="3">
                                            <p:txEl>
                                              <p:pRg st="3" end="3"/>
                                            </p:txEl>
                                          </p:spTgt>
                                        </p:tgtEl>
                                        <p:attrNameLst>
                                          <p:attrName>style.visibility</p:attrName>
                                        </p:attrNameLst>
                                      </p:cBhvr>
                                      <p:to>
                                        <p:strVal val="visible"/>
                                      </p:to>
                                    </p:set>
                                  </p:childTnLst>
                                </p:cTn>
                              </p:par>
                              <p:par>
                                <p:cTn id="49" presetID="1" presetClass="entr" presetSubtype="0" fill="hold" grpId="4" nodeType="withEffect">
                                  <p:stCondLst>
                                    <p:cond delay="0"/>
                                  </p:stCondLst>
                                  <p:childTnLst>
                                    <p:set>
                                      <p:cBhvr>
                                        <p:cTn id="50" dur="1" fill="hold">
                                          <p:stCondLst>
                                            <p:cond delay="0"/>
                                          </p:stCondLst>
                                        </p:cTn>
                                        <p:tgtEl>
                                          <p:spTgt spid="3">
                                            <p:txEl>
                                              <p:pRg st="4" end="4"/>
                                            </p:txEl>
                                          </p:spTgt>
                                        </p:tgtEl>
                                        <p:attrNameLst>
                                          <p:attrName>style.visibility</p:attrName>
                                        </p:attrNameLst>
                                      </p:cBhvr>
                                      <p:to>
                                        <p:strVal val="visible"/>
                                      </p:to>
                                    </p:set>
                                  </p:childTnLst>
                                </p:cTn>
                              </p:par>
                              <p:par>
                                <p:cTn id="51" presetID="1" presetClass="entr" presetSubtype="0" fill="hold" grpId="4" nodeType="withEffect">
                                  <p:stCondLst>
                                    <p:cond delay="0"/>
                                  </p:stCondLst>
                                  <p:childTnLst>
                                    <p:set>
                                      <p:cBhvr>
                                        <p:cTn id="5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3" grpId="1" build="p"/>
      <p:bldP spid="3" grpId="2" build="p"/>
      <p:bldP spid="3" grpId="3" build="p"/>
      <p:bldP spid="3" grpId="4"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Title 1"/>
          <p:cNvSpPr>
            <a:spLocks noGrp="1"/>
          </p:cNvSpPr>
          <p:nvPr>
            <p:ph type="title" idx="4294967295"/>
          </p:nvPr>
        </p:nvSpPr>
        <p:spPr/>
        <p:txBody>
          <a:bodyPr/>
          <a:lstStyle/>
          <a:p>
            <a:r>
              <a:rPr lang="en-US" altLang="en-US" dirty="0" smtClean="0"/>
              <a:t>Goals for this weekend?</a:t>
            </a:r>
          </a:p>
        </p:txBody>
      </p:sp>
      <p:sp>
        <p:nvSpPr>
          <p:cNvPr id="3" name="Content Placeholder 2"/>
          <p:cNvSpPr>
            <a:spLocks noGrp="1"/>
          </p:cNvSpPr>
          <p:nvPr>
            <p:ph idx="4294967295"/>
          </p:nvPr>
        </p:nvSpPr>
        <p:spPr/>
        <p:txBody>
          <a:bodyPr/>
          <a:lstStyle/>
          <a:p>
            <a:r>
              <a:rPr lang="en-US" altLang="en-US" dirty="0" smtClean="0"/>
              <a:t>Why have weekend  goals?</a:t>
            </a:r>
          </a:p>
          <a:p>
            <a:pPr lvl="1"/>
            <a:r>
              <a:rPr lang="en-US" altLang="en-US" dirty="0" smtClean="0"/>
              <a:t>Measurable Success</a:t>
            </a:r>
          </a:p>
          <a:p>
            <a:pPr lvl="1"/>
            <a:r>
              <a:rPr lang="en-US" altLang="en-US" dirty="0" smtClean="0"/>
              <a:t>Motivation</a:t>
            </a:r>
          </a:p>
          <a:p>
            <a:pPr lvl="1"/>
            <a:r>
              <a:rPr lang="en-US" altLang="en-US" dirty="0" smtClean="0"/>
              <a:t>Increased long term success rate</a:t>
            </a:r>
          </a:p>
          <a:p>
            <a:pPr lvl="1"/>
            <a:r>
              <a:rPr lang="en-US" altLang="en-US" dirty="0" smtClean="0"/>
              <a:t>Direction</a:t>
            </a:r>
          </a:p>
          <a:p>
            <a:r>
              <a:rPr lang="en-US" altLang="en-US" dirty="0" smtClean="0"/>
              <a:t>You paid for this, get the most out of it!</a:t>
            </a:r>
          </a:p>
          <a:p>
            <a:pPr lvl="1"/>
            <a:r>
              <a:rPr lang="en-US" altLang="en-US" dirty="0" smtClean="0"/>
              <a:t>Instructor will be more effective with goals</a:t>
            </a:r>
          </a:p>
          <a:p>
            <a:pPr lvl="1"/>
            <a:r>
              <a:rPr lang="en-US" altLang="en-US" dirty="0" smtClean="0"/>
              <a:t>You will improve faster with goals</a:t>
            </a:r>
          </a:p>
          <a:p>
            <a:endParaRPr lang="en-US" altLang="en-US" dirty="0" smtClean="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Title 1"/>
          <p:cNvSpPr>
            <a:spLocks noGrp="1"/>
          </p:cNvSpPr>
          <p:nvPr>
            <p:ph type="title" idx="4294967295"/>
          </p:nvPr>
        </p:nvSpPr>
        <p:spPr/>
        <p:txBody>
          <a:bodyPr/>
          <a:lstStyle/>
          <a:p>
            <a:r>
              <a:rPr lang="en-US" altLang="en-US" dirty="0" smtClean="0"/>
              <a:t>Characteristics of Productive Goals</a:t>
            </a:r>
          </a:p>
        </p:txBody>
      </p:sp>
      <p:sp>
        <p:nvSpPr>
          <p:cNvPr id="3" name="Content Placeholder 2"/>
          <p:cNvSpPr>
            <a:spLocks noGrp="1"/>
          </p:cNvSpPr>
          <p:nvPr>
            <p:ph idx="4294967295"/>
          </p:nvPr>
        </p:nvSpPr>
        <p:spPr/>
        <p:txBody>
          <a:bodyPr/>
          <a:lstStyle/>
          <a:p>
            <a:r>
              <a:rPr lang="en-US" altLang="en-US" dirty="0" smtClean="0"/>
              <a:t>Specific</a:t>
            </a:r>
          </a:p>
          <a:p>
            <a:pPr lvl="1"/>
            <a:r>
              <a:rPr lang="en-US" altLang="en-US" dirty="0" smtClean="0"/>
              <a:t>The more specific, the better</a:t>
            </a:r>
          </a:p>
          <a:p>
            <a:r>
              <a:rPr lang="en-US" altLang="en-US" dirty="0" smtClean="0"/>
              <a:t>Attainable</a:t>
            </a:r>
          </a:p>
          <a:p>
            <a:pPr lvl="1"/>
            <a:r>
              <a:rPr lang="en-US" altLang="en-US" dirty="0" smtClean="0"/>
              <a:t>Preferably this weekend, we only rented the track for the weekend</a:t>
            </a:r>
          </a:p>
          <a:p>
            <a:r>
              <a:rPr lang="en-US" altLang="en-US" dirty="0" smtClean="0"/>
              <a:t>Measurable/Observable</a:t>
            </a:r>
          </a:p>
          <a:p>
            <a:pPr lvl="1"/>
            <a:r>
              <a:rPr lang="en-US" altLang="en-US" dirty="0" smtClean="0"/>
              <a:t>Includes observable by your instructor, who may be able to help you set some goals based on their observations, maybe something you should ask them about………………………</a:t>
            </a:r>
          </a:p>
          <a:p>
            <a:endParaRPr lang="en-US" altLang="en-US"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1" nodeType="clickEffect">
                                  <p:stCondLst>
                                    <p:cond delay="0"/>
                                  </p:stCondLst>
                                  <p:childTnLst>
                                    <p:set>
                                      <p:cBhvr>
                                        <p:cTn id="30" dur="1" fill="hold">
                                          <p:stCondLst>
                                            <p:cond delay="0"/>
                                          </p:stCondLst>
                                        </p:cTn>
                                        <p:tgtEl>
                                          <p:spTgt spid="3">
                                            <p:txEl>
                                              <p:pRg st="0" end="0"/>
                                            </p:txEl>
                                          </p:spTgt>
                                        </p:tgtEl>
                                        <p:attrNameLst>
                                          <p:attrName>style.visibility</p:attrName>
                                        </p:attrNameLst>
                                      </p:cBhvr>
                                      <p:to>
                                        <p:strVal val="visible"/>
                                      </p:to>
                                    </p:set>
                                  </p:childTnLst>
                                </p:cTn>
                              </p:par>
                              <p:par>
                                <p:cTn id="31" presetID="1" presetClass="entr" presetSubtype="0" fill="hold" grpId="1" nodeType="withEffect">
                                  <p:stCondLst>
                                    <p:cond delay="0"/>
                                  </p:stCondLst>
                                  <p:childTnLst>
                                    <p:set>
                                      <p:cBhvr>
                                        <p:cTn id="32"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grpId="1" nodeType="clickEffect">
                                  <p:stCondLst>
                                    <p:cond delay="0"/>
                                  </p:stCondLst>
                                  <p:childTnLst>
                                    <p:set>
                                      <p:cBhvr>
                                        <p:cTn id="36" dur="1" fill="hold">
                                          <p:stCondLst>
                                            <p:cond delay="0"/>
                                          </p:stCondLst>
                                        </p:cTn>
                                        <p:tgtEl>
                                          <p:spTgt spid="3">
                                            <p:txEl>
                                              <p:pRg st="2" end="2"/>
                                            </p:txEl>
                                          </p:spTgt>
                                        </p:tgtEl>
                                        <p:attrNameLst>
                                          <p:attrName>style.visibility</p:attrName>
                                        </p:attrNameLst>
                                      </p:cBhvr>
                                      <p:to>
                                        <p:strVal val="visible"/>
                                      </p:to>
                                    </p:set>
                                  </p:childTnLst>
                                </p:cTn>
                              </p:par>
                              <p:par>
                                <p:cTn id="37" presetID="1" presetClass="entr" presetSubtype="0" fill="hold" grpId="1" nodeType="withEffect">
                                  <p:stCondLst>
                                    <p:cond delay="0"/>
                                  </p:stCondLst>
                                  <p:childTnLst>
                                    <p:set>
                                      <p:cBhvr>
                                        <p:cTn id="3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1" nodeType="clickEffect">
                                  <p:stCondLst>
                                    <p:cond delay="0"/>
                                  </p:stCondLst>
                                  <p:childTnLst>
                                    <p:set>
                                      <p:cBhvr>
                                        <p:cTn id="42" dur="1" fill="hold">
                                          <p:stCondLst>
                                            <p:cond delay="0"/>
                                          </p:stCondLst>
                                        </p:cTn>
                                        <p:tgtEl>
                                          <p:spTgt spid="3">
                                            <p:txEl>
                                              <p:pRg st="4" end="4"/>
                                            </p:txEl>
                                          </p:spTgt>
                                        </p:tgtEl>
                                        <p:attrNameLst>
                                          <p:attrName>style.visibility</p:attrName>
                                        </p:attrNameLst>
                                      </p:cBhvr>
                                      <p:to>
                                        <p:strVal val="visible"/>
                                      </p:to>
                                    </p:set>
                                  </p:childTnLst>
                                </p:cTn>
                              </p:par>
                              <p:par>
                                <p:cTn id="43" presetID="1" presetClass="entr" presetSubtype="0" fill="hold" grpId="1" nodeType="withEffect">
                                  <p:stCondLst>
                                    <p:cond delay="0"/>
                                  </p:stCondLst>
                                  <p:childTnLst>
                                    <p:set>
                                      <p:cBhvr>
                                        <p:cTn id="44"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3" grpId="1"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Title 1"/>
          <p:cNvSpPr>
            <a:spLocks noGrp="1"/>
          </p:cNvSpPr>
          <p:nvPr>
            <p:ph type="title" idx="4294967295"/>
          </p:nvPr>
        </p:nvSpPr>
        <p:spPr/>
        <p:txBody>
          <a:bodyPr/>
          <a:lstStyle/>
          <a:p>
            <a:r>
              <a:rPr lang="en-US" altLang="en-US" dirty="0" smtClean="0"/>
              <a:t>What do you want to work on?</a:t>
            </a:r>
          </a:p>
        </p:txBody>
      </p:sp>
      <p:sp>
        <p:nvSpPr>
          <p:cNvPr id="3" name="Content Placeholder 2"/>
          <p:cNvSpPr>
            <a:spLocks noGrp="1"/>
          </p:cNvSpPr>
          <p:nvPr>
            <p:ph idx="4294967295"/>
          </p:nvPr>
        </p:nvSpPr>
        <p:spPr/>
        <p:txBody>
          <a:bodyPr/>
          <a:lstStyle/>
          <a:p>
            <a:r>
              <a:rPr lang="en-US" altLang="en-US" dirty="0" smtClean="0"/>
              <a:t>Could be a technique or timing issue (turn-in)</a:t>
            </a:r>
          </a:p>
          <a:p>
            <a:r>
              <a:rPr lang="en-US" altLang="en-US" dirty="0" smtClean="0"/>
              <a:t>Could be a track feature (T1)</a:t>
            </a:r>
          </a:p>
          <a:p>
            <a:r>
              <a:rPr lang="en-US" altLang="en-US" dirty="0" smtClean="0"/>
              <a:t>Pick 1-3 things and discuss them with your instructor</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Adjacency</Template>
  <TotalTime>3612</TotalTime>
  <Words>977</Words>
  <Application>Microsoft Office PowerPoint</Application>
  <PresentationFormat>On-screen Show (4:3)</PresentationFormat>
  <Paragraphs>90</Paragraphs>
  <Slides>11</Slides>
  <Notes>10</Notes>
  <HiddenSlides>0</HiddenSlides>
  <MMClips>0</MMClips>
  <ScaleCrop>false</ScaleCrop>
  <HeadingPairs>
    <vt:vector size="4" baseType="variant">
      <vt:variant>
        <vt:lpstr>Theme</vt:lpstr>
      </vt:variant>
      <vt:variant>
        <vt:i4>2</vt:i4>
      </vt:variant>
      <vt:variant>
        <vt:lpstr>Slide Titles</vt:lpstr>
      </vt:variant>
      <vt:variant>
        <vt:i4>11</vt:i4>
      </vt:variant>
    </vt:vector>
  </HeadingPairs>
  <TitlesOfParts>
    <vt:vector size="13" baseType="lpstr">
      <vt:lpstr>Office Theme</vt:lpstr>
      <vt:lpstr>1_Office Theme</vt:lpstr>
      <vt:lpstr>PowerPoint Presentation</vt:lpstr>
      <vt:lpstr>Club Rules</vt:lpstr>
      <vt:lpstr>Balancing Classroom and In Car</vt:lpstr>
      <vt:lpstr>PowerPoint Presentation</vt:lpstr>
      <vt:lpstr>Yellow Passing Zones</vt:lpstr>
      <vt:lpstr>Why Are You Here?</vt:lpstr>
      <vt:lpstr>Goals for this weekend?</vt:lpstr>
      <vt:lpstr>Characteristics of Productive Goals</vt:lpstr>
      <vt:lpstr>What do you want to work on?</vt:lpstr>
      <vt:lpstr>Final Words</vt:lpstr>
      <vt:lpstr>PowerPoint Presentation</vt:lpstr>
    </vt:vector>
  </TitlesOfParts>
  <Company>Microsoft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Anderson, Richard</dc:creator>
  <cp:lastModifiedBy>rmcdaniels</cp:lastModifiedBy>
  <cp:revision>177</cp:revision>
  <dcterms:created xsi:type="dcterms:W3CDTF">2012-04-02T13:43:35Z</dcterms:created>
  <dcterms:modified xsi:type="dcterms:W3CDTF">2020-02-29T04:10:55Z</dcterms:modified>
</cp:coreProperties>
</file>